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8" r:id="rId1"/>
  </p:sldMasterIdLst>
  <p:sldIdLst>
    <p:sldId id="256" r:id="rId2"/>
    <p:sldId id="257" r:id="rId3"/>
    <p:sldId id="258" r:id="rId4"/>
    <p:sldId id="284" r:id="rId5"/>
    <p:sldId id="285" r:id="rId6"/>
    <p:sldId id="259" r:id="rId7"/>
    <p:sldId id="281" r:id="rId8"/>
    <p:sldId id="279" r:id="rId9"/>
    <p:sldId id="282" r:id="rId10"/>
    <p:sldId id="280" r:id="rId11"/>
    <p:sldId id="283" r:id="rId12"/>
    <p:sldId id="262" r:id="rId13"/>
    <p:sldId id="286" r:id="rId14"/>
    <p:sldId id="263" r:id="rId15"/>
    <p:sldId id="272" r:id="rId16"/>
    <p:sldId id="264" r:id="rId17"/>
    <p:sldId id="287" r:id="rId18"/>
    <p:sldId id="267" r:id="rId19"/>
    <p:sldId id="273" r:id="rId20"/>
    <p:sldId id="268" r:id="rId21"/>
    <p:sldId id="288" r:id="rId22"/>
    <p:sldId id="270" r:id="rId23"/>
    <p:sldId id="274" r:id="rId24"/>
    <p:sldId id="276" r:id="rId25"/>
    <p:sldId id="277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278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DC49B2-0944-4032-9AC6-A5776CBA64A2}" v="80" dt="2024-04-22T20:24:10.5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-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ridhar, Galla (Contractor)" userId="5ba455af-6423-4ec6-874c-b3554cd302d9" providerId="ADAL" clId="{0BAE4B0F-3900-4738-A9A2-2C650C6D656B}"/>
    <pc:docChg chg="undo redo custSel addSld delSld modSld sldOrd">
      <pc:chgData name="Giridhar, Galla (Contractor)" userId="5ba455af-6423-4ec6-874c-b3554cd302d9" providerId="ADAL" clId="{0BAE4B0F-3900-4738-A9A2-2C650C6D656B}" dt="2024-03-26T19:03:16.598" v="1553" actId="5793"/>
      <pc:docMkLst>
        <pc:docMk/>
      </pc:docMkLst>
      <pc:sldChg chg="modSp mod">
        <pc:chgData name="Giridhar, Galla (Contractor)" userId="5ba455af-6423-4ec6-874c-b3554cd302d9" providerId="ADAL" clId="{0BAE4B0F-3900-4738-A9A2-2C650C6D656B}" dt="2024-03-26T15:49:38.327" v="35" actId="1076"/>
        <pc:sldMkLst>
          <pc:docMk/>
          <pc:sldMk cId="2804709904" sldId="256"/>
        </pc:sldMkLst>
        <pc:spChg chg="mod">
          <ac:chgData name="Giridhar, Galla (Contractor)" userId="5ba455af-6423-4ec6-874c-b3554cd302d9" providerId="ADAL" clId="{0BAE4B0F-3900-4738-A9A2-2C650C6D656B}" dt="2024-03-26T15:49:26.217" v="28" actId="1076"/>
          <ac:spMkLst>
            <pc:docMk/>
            <pc:sldMk cId="2804709904" sldId="256"/>
            <ac:spMk id="2" creationId="{3B2F3487-0BFD-B5E4-5628-408C1EB99D9B}"/>
          </ac:spMkLst>
        </pc:spChg>
        <pc:spChg chg="mod">
          <ac:chgData name="Giridhar, Galla (Contractor)" userId="5ba455af-6423-4ec6-874c-b3554cd302d9" providerId="ADAL" clId="{0BAE4B0F-3900-4738-A9A2-2C650C6D656B}" dt="2024-03-26T15:49:38.327" v="35" actId="1076"/>
          <ac:spMkLst>
            <pc:docMk/>
            <pc:sldMk cId="2804709904" sldId="256"/>
            <ac:spMk id="3" creationId="{1D8B1C79-E28A-7917-DA5B-233C8606C6F6}"/>
          </ac:spMkLst>
        </pc:spChg>
      </pc:sldChg>
      <pc:sldChg chg="addSp modSp mod">
        <pc:chgData name="Giridhar, Galla (Contractor)" userId="5ba455af-6423-4ec6-874c-b3554cd302d9" providerId="ADAL" clId="{0BAE4B0F-3900-4738-A9A2-2C650C6D656B}" dt="2024-03-26T17:26:51.038" v="153" actId="1076"/>
        <pc:sldMkLst>
          <pc:docMk/>
          <pc:sldMk cId="546356646" sldId="257"/>
        </pc:sldMkLst>
        <pc:spChg chg="mod">
          <ac:chgData name="Giridhar, Galla (Contractor)" userId="5ba455af-6423-4ec6-874c-b3554cd302d9" providerId="ADAL" clId="{0BAE4B0F-3900-4738-A9A2-2C650C6D656B}" dt="2024-03-26T17:16:18.823" v="44" actId="207"/>
          <ac:spMkLst>
            <pc:docMk/>
            <pc:sldMk cId="546356646" sldId="257"/>
            <ac:spMk id="2" creationId="{7C12A445-3102-B4B2-E0A0-33F3FBCF6439}"/>
          </ac:spMkLst>
        </pc:spChg>
        <pc:spChg chg="mod">
          <ac:chgData name="Giridhar, Galla (Contractor)" userId="5ba455af-6423-4ec6-874c-b3554cd302d9" providerId="ADAL" clId="{0BAE4B0F-3900-4738-A9A2-2C650C6D656B}" dt="2024-03-26T17:26:40.354" v="151" actId="20577"/>
          <ac:spMkLst>
            <pc:docMk/>
            <pc:sldMk cId="546356646" sldId="257"/>
            <ac:spMk id="3" creationId="{60ECB674-CDB6-6DC9-5630-FEBF7F8EE6E9}"/>
          </ac:spMkLst>
        </pc:spChg>
        <pc:picChg chg="add mod">
          <ac:chgData name="Giridhar, Galla (Contractor)" userId="5ba455af-6423-4ec6-874c-b3554cd302d9" providerId="ADAL" clId="{0BAE4B0F-3900-4738-A9A2-2C650C6D656B}" dt="2024-03-26T17:26:51.038" v="153" actId="1076"/>
          <ac:picMkLst>
            <pc:docMk/>
            <pc:sldMk cId="546356646" sldId="257"/>
            <ac:picMk id="5" creationId="{EE272532-CE1C-4088-FDFE-2B57B9B3DDF5}"/>
          </ac:picMkLst>
        </pc:picChg>
      </pc:sldChg>
      <pc:sldChg chg="addSp delSp modSp new mod setBg">
        <pc:chgData name="Giridhar, Galla (Contractor)" userId="5ba455af-6423-4ec6-874c-b3554cd302d9" providerId="ADAL" clId="{0BAE4B0F-3900-4738-A9A2-2C650C6D656B}" dt="2024-03-26T17:44:28.655" v="334" actId="207"/>
        <pc:sldMkLst>
          <pc:docMk/>
          <pc:sldMk cId="4048347661" sldId="258"/>
        </pc:sldMkLst>
        <pc:spChg chg="mod">
          <ac:chgData name="Giridhar, Galla (Contractor)" userId="5ba455af-6423-4ec6-874c-b3554cd302d9" providerId="ADAL" clId="{0BAE4B0F-3900-4738-A9A2-2C650C6D656B}" dt="2024-03-26T17:44:28.655" v="334" actId="207"/>
          <ac:spMkLst>
            <pc:docMk/>
            <pc:sldMk cId="4048347661" sldId="258"/>
            <ac:spMk id="2" creationId="{3C72F4C4-EFCA-1D7A-5B90-903E5E7FD3AA}"/>
          </ac:spMkLst>
        </pc:spChg>
        <pc:spChg chg="mod">
          <ac:chgData name="Giridhar, Galla (Contractor)" userId="5ba455af-6423-4ec6-874c-b3554cd302d9" providerId="ADAL" clId="{0BAE4B0F-3900-4738-A9A2-2C650C6D656B}" dt="2024-03-26T17:44:10.090" v="332" actId="26606"/>
          <ac:spMkLst>
            <pc:docMk/>
            <pc:sldMk cId="4048347661" sldId="258"/>
            <ac:spMk id="3" creationId="{83DE8FC8-AAB5-17E1-7777-9798E36CFA45}"/>
          </ac:spMkLst>
        </pc:spChg>
        <pc:spChg chg="add del">
          <ac:chgData name="Giridhar, Galla (Contractor)" userId="5ba455af-6423-4ec6-874c-b3554cd302d9" providerId="ADAL" clId="{0BAE4B0F-3900-4738-A9A2-2C650C6D656B}" dt="2024-03-26T17:44:10.075" v="331" actId="26606"/>
          <ac:spMkLst>
            <pc:docMk/>
            <pc:sldMk cId="4048347661" sldId="258"/>
            <ac:spMk id="10" creationId="{DB8424AB-D56B-4256-866A-5B54DE93C20F}"/>
          </ac:spMkLst>
        </pc:spChg>
        <pc:spChg chg="add del">
          <ac:chgData name="Giridhar, Galla (Contractor)" userId="5ba455af-6423-4ec6-874c-b3554cd302d9" providerId="ADAL" clId="{0BAE4B0F-3900-4738-A9A2-2C650C6D656B}" dt="2024-03-26T17:44:10.075" v="331" actId="26606"/>
          <ac:spMkLst>
            <pc:docMk/>
            <pc:sldMk cId="4048347661" sldId="258"/>
            <ac:spMk id="12" creationId="{FC999C28-AD33-4EB7-A5F1-C06D10A5FDF7}"/>
          </ac:spMkLst>
        </pc:spChg>
        <pc:spChg chg="add del">
          <ac:chgData name="Giridhar, Galla (Contractor)" userId="5ba455af-6423-4ec6-874c-b3554cd302d9" providerId="ADAL" clId="{0BAE4B0F-3900-4738-A9A2-2C650C6D656B}" dt="2024-03-26T17:44:10.075" v="331" actId="26606"/>
          <ac:spMkLst>
            <pc:docMk/>
            <pc:sldMk cId="4048347661" sldId="258"/>
            <ac:spMk id="14" creationId="{0864E5C9-52C9-4572-AC75-548B9B9C2648}"/>
          </ac:spMkLst>
        </pc:spChg>
        <pc:spChg chg="add del">
          <ac:chgData name="Giridhar, Galla (Contractor)" userId="5ba455af-6423-4ec6-874c-b3554cd302d9" providerId="ADAL" clId="{0BAE4B0F-3900-4738-A9A2-2C650C6D656B}" dt="2024-03-26T17:44:10.075" v="331" actId="26606"/>
          <ac:spMkLst>
            <pc:docMk/>
            <pc:sldMk cId="4048347661" sldId="258"/>
            <ac:spMk id="16" creationId="{45CC6500-4DBD-4C34-BC14-2387FB483BEB}"/>
          </ac:spMkLst>
        </pc:spChg>
        <pc:spChg chg="add del">
          <ac:chgData name="Giridhar, Galla (Contractor)" userId="5ba455af-6423-4ec6-874c-b3554cd302d9" providerId="ADAL" clId="{0BAE4B0F-3900-4738-A9A2-2C650C6D656B}" dt="2024-03-26T17:44:10.075" v="331" actId="26606"/>
          <ac:spMkLst>
            <pc:docMk/>
            <pc:sldMk cId="4048347661" sldId="258"/>
            <ac:spMk id="18" creationId="{4E34A3B6-BAD2-4156-BDC6-4736248BFDE0}"/>
          </ac:spMkLst>
        </pc:spChg>
        <pc:spChg chg="add">
          <ac:chgData name="Giridhar, Galla (Contractor)" userId="5ba455af-6423-4ec6-874c-b3554cd302d9" providerId="ADAL" clId="{0BAE4B0F-3900-4738-A9A2-2C650C6D656B}" dt="2024-03-26T17:44:10.090" v="332" actId="26606"/>
          <ac:spMkLst>
            <pc:docMk/>
            <pc:sldMk cId="4048347661" sldId="258"/>
            <ac:spMk id="20" creationId="{681577AD-DA5F-48B3-8FB9-5199BA9EE681}"/>
          </ac:spMkLst>
        </pc:spChg>
        <pc:picChg chg="add mod">
          <ac:chgData name="Giridhar, Galla (Contractor)" userId="5ba455af-6423-4ec6-874c-b3554cd302d9" providerId="ADAL" clId="{0BAE4B0F-3900-4738-A9A2-2C650C6D656B}" dt="2024-03-26T17:44:10.090" v="332" actId="26606"/>
          <ac:picMkLst>
            <pc:docMk/>
            <pc:sldMk cId="4048347661" sldId="258"/>
            <ac:picMk id="5" creationId="{59F2DDD6-EBBB-50A3-BAEF-A3B4057FD00E}"/>
          </ac:picMkLst>
        </pc:picChg>
      </pc:sldChg>
      <pc:sldChg chg="addSp delSp modSp new mod setBg">
        <pc:chgData name="Giridhar, Galla (Contractor)" userId="5ba455af-6423-4ec6-874c-b3554cd302d9" providerId="ADAL" clId="{0BAE4B0F-3900-4738-A9A2-2C650C6D656B}" dt="2024-03-26T17:53:11.678" v="434" actId="27636"/>
        <pc:sldMkLst>
          <pc:docMk/>
          <pc:sldMk cId="3499492715" sldId="259"/>
        </pc:sldMkLst>
        <pc:spChg chg="mod">
          <ac:chgData name="Giridhar, Galla (Contractor)" userId="5ba455af-6423-4ec6-874c-b3554cd302d9" providerId="ADAL" clId="{0BAE4B0F-3900-4738-A9A2-2C650C6D656B}" dt="2024-03-26T17:48:48.987" v="378" actId="255"/>
          <ac:spMkLst>
            <pc:docMk/>
            <pc:sldMk cId="3499492715" sldId="259"/>
            <ac:spMk id="2" creationId="{5E71A50D-409B-4AF4-41FF-594FC8B25CEE}"/>
          </ac:spMkLst>
        </pc:spChg>
        <pc:spChg chg="mod">
          <ac:chgData name="Giridhar, Galla (Contractor)" userId="5ba455af-6423-4ec6-874c-b3554cd302d9" providerId="ADAL" clId="{0BAE4B0F-3900-4738-A9A2-2C650C6D656B}" dt="2024-03-26T17:53:11.678" v="434" actId="27636"/>
          <ac:spMkLst>
            <pc:docMk/>
            <pc:sldMk cId="3499492715" sldId="259"/>
            <ac:spMk id="3" creationId="{88A425C9-0CDF-6E3F-E1B4-15CD564FB4AE}"/>
          </ac:spMkLst>
        </pc:spChg>
        <pc:spChg chg="add del">
          <ac:chgData name="Giridhar, Galla (Contractor)" userId="5ba455af-6423-4ec6-874c-b3554cd302d9" providerId="ADAL" clId="{0BAE4B0F-3900-4738-A9A2-2C650C6D656B}" dt="2024-03-26T17:45:54.051" v="367" actId="26606"/>
          <ac:spMkLst>
            <pc:docMk/>
            <pc:sldMk cId="3499492715" sldId="259"/>
            <ac:spMk id="10" creationId="{681577AD-DA5F-48B3-8FB9-5199BA9EE681}"/>
          </ac:spMkLst>
        </pc:spChg>
        <pc:spChg chg="add">
          <ac:chgData name="Giridhar, Galla (Contractor)" userId="5ba455af-6423-4ec6-874c-b3554cd302d9" providerId="ADAL" clId="{0BAE4B0F-3900-4738-A9A2-2C650C6D656B}" dt="2024-03-26T17:45:54.051" v="368" actId="26606"/>
          <ac:spMkLst>
            <pc:docMk/>
            <pc:sldMk cId="3499492715" sldId="259"/>
            <ac:spMk id="12" creationId="{CA0E3486-FD49-4921-B4F4-E5BB5C88AC79}"/>
          </ac:spMkLst>
        </pc:spChg>
        <pc:spChg chg="add">
          <ac:chgData name="Giridhar, Galla (Contractor)" userId="5ba455af-6423-4ec6-874c-b3554cd302d9" providerId="ADAL" clId="{0BAE4B0F-3900-4738-A9A2-2C650C6D656B}" dt="2024-03-26T17:45:54.051" v="368" actId="26606"/>
          <ac:spMkLst>
            <pc:docMk/>
            <pc:sldMk cId="3499492715" sldId="259"/>
            <ac:spMk id="13" creationId="{A35CBD63-8F8F-47DC-9CE7-159E6161D872}"/>
          </ac:spMkLst>
        </pc:spChg>
        <pc:spChg chg="add">
          <ac:chgData name="Giridhar, Galla (Contractor)" userId="5ba455af-6423-4ec6-874c-b3554cd302d9" providerId="ADAL" clId="{0BAE4B0F-3900-4738-A9A2-2C650C6D656B}" dt="2024-03-26T17:45:54.051" v="368" actId="26606"/>
          <ac:spMkLst>
            <pc:docMk/>
            <pc:sldMk cId="3499492715" sldId="259"/>
            <ac:spMk id="14" creationId="{83B4A72C-2924-4CE2-8674-7E02E182ED6D}"/>
          </ac:spMkLst>
        </pc:spChg>
        <pc:picChg chg="add mod">
          <ac:chgData name="Giridhar, Galla (Contractor)" userId="5ba455af-6423-4ec6-874c-b3554cd302d9" providerId="ADAL" clId="{0BAE4B0F-3900-4738-A9A2-2C650C6D656B}" dt="2024-03-26T17:45:54.051" v="368" actId="26606"/>
          <ac:picMkLst>
            <pc:docMk/>
            <pc:sldMk cId="3499492715" sldId="259"/>
            <ac:picMk id="5" creationId="{AF907500-D691-5306-0DC2-F91E6772D260}"/>
          </ac:picMkLst>
        </pc:picChg>
      </pc:sldChg>
      <pc:sldChg chg="addSp delSp modSp new mod setBg">
        <pc:chgData name="Giridhar, Galla (Contractor)" userId="5ba455af-6423-4ec6-874c-b3554cd302d9" providerId="ADAL" clId="{0BAE4B0F-3900-4738-A9A2-2C650C6D656B}" dt="2024-03-26T17:51:33.380" v="407" actId="26606"/>
        <pc:sldMkLst>
          <pc:docMk/>
          <pc:sldMk cId="2307148372" sldId="260"/>
        </pc:sldMkLst>
        <pc:spChg chg="mod">
          <ac:chgData name="Giridhar, Galla (Contractor)" userId="5ba455af-6423-4ec6-874c-b3554cd302d9" providerId="ADAL" clId="{0BAE4B0F-3900-4738-A9A2-2C650C6D656B}" dt="2024-03-26T17:51:33.380" v="407" actId="26606"/>
          <ac:spMkLst>
            <pc:docMk/>
            <pc:sldMk cId="2307148372" sldId="260"/>
            <ac:spMk id="2" creationId="{574068B8-FE0F-9184-B425-196DB97F7F3B}"/>
          </ac:spMkLst>
        </pc:spChg>
        <pc:spChg chg="del">
          <ac:chgData name="Giridhar, Galla (Contractor)" userId="5ba455af-6423-4ec6-874c-b3554cd302d9" providerId="ADAL" clId="{0BAE4B0F-3900-4738-A9A2-2C650C6D656B}" dt="2024-03-26T17:50:22.954" v="400" actId="931"/>
          <ac:spMkLst>
            <pc:docMk/>
            <pc:sldMk cId="2307148372" sldId="260"/>
            <ac:spMk id="3" creationId="{D4B9FF49-DE4B-DAEE-5773-B05094AFAE33}"/>
          </ac:spMkLst>
        </pc:spChg>
        <pc:spChg chg="add del">
          <ac:chgData name="Giridhar, Galla (Contractor)" userId="5ba455af-6423-4ec6-874c-b3554cd302d9" providerId="ADAL" clId="{0BAE4B0F-3900-4738-A9A2-2C650C6D656B}" dt="2024-03-26T17:51:33.380" v="407" actId="26606"/>
          <ac:spMkLst>
            <pc:docMk/>
            <pc:sldMk cId="2307148372" sldId="260"/>
            <ac:spMk id="9" creationId="{B9FB13F8-F0B2-8D6C-55CA-A360A26CA3F0}"/>
          </ac:spMkLst>
        </pc:spChg>
        <pc:picChg chg="add mod">
          <ac:chgData name="Giridhar, Galla (Contractor)" userId="5ba455af-6423-4ec6-874c-b3554cd302d9" providerId="ADAL" clId="{0BAE4B0F-3900-4738-A9A2-2C650C6D656B}" dt="2024-03-26T17:51:33.380" v="407" actId="26606"/>
          <ac:picMkLst>
            <pc:docMk/>
            <pc:sldMk cId="2307148372" sldId="260"/>
            <ac:picMk id="5" creationId="{03652A98-4B08-1079-FD7F-AA69A781FBA4}"/>
          </ac:picMkLst>
        </pc:picChg>
      </pc:sldChg>
      <pc:sldChg chg="addSp delSp modSp new mod">
        <pc:chgData name="Giridhar, Galla (Contractor)" userId="5ba455af-6423-4ec6-874c-b3554cd302d9" providerId="ADAL" clId="{0BAE4B0F-3900-4738-A9A2-2C650C6D656B}" dt="2024-03-26T18:05:56.400" v="611" actId="20577"/>
        <pc:sldMkLst>
          <pc:docMk/>
          <pc:sldMk cId="2201086102" sldId="261"/>
        </pc:sldMkLst>
        <pc:spChg chg="mod">
          <ac:chgData name="Giridhar, Galla (Contractor)" userId="5ba455af-6423-4ec6-874c-b3554cd302d9" providerId="ADAL" clId="{0BAE4B0F-3900-4738-A9A2-2C650C6D656B}" dt="2024-03-26T18:05:26.608" v="599" actId="20577"/>
          <ac:spMkLst>
            <pc:docMk/>
            <pc:sldMk cId="2201086102" sldId="261"/>
            <ac:spMk id="2" creationId="{AC162AF1-C573-18CD-EBCF-5A5324907194}"/>
          </ac:spMkLst>
        </pc:spChg>
        <pc:spChg chg="del">
          <ac:chgData name="Giridhar, Galla (Contractor)" userId="5ba455af-6423-4ec6-874c-b3554cd302d9" providerId="ADAL" clId="{0BAE4B0F-3900-4738-A9A2-2C650C6D656B}" dt="2024-03-26T17:56:06.377" v="461" actId="21"/>
          <ac:spMkLst>
            <pc:docMk/>
            <pc:sldMk cId="2201086102" sldId="261"/>
            <ac:spMk id="3" creationId="{3406738B-B4C8-5333-D204-AE93E5ED4B5A}"/>
          </ac:spMkLst>
        </pc:spChg>
        <pc:spChg chg="add mod">
          <ac:chgData name="Giridhar, Galla (Contractor)" userId="5ba455af-6423-4ec6-874c-b3554cd302d9" providerId="ADAL" clId="{0BAE4B0F-3900-4738-A9A2-2C650C6D656B}" dt="2024-03-26T18:03:05.869" v="589" actId="207"/>
          <ac:spMkLst>
            <pc:docMk/>
            <pc:sldMk cId="2201086102" sldId="261"/>
            <ac:spMk id="4" creationId="{1FBBE117-8FAA-B7AE-5295-E13E76504B9E}"/>
          </ac:spMkLst>
        </pc:spChg>
        <pc:spChg chg="add mod">
          <ac:chgData name="Giridhar, Galla (Contractor)" userId="5ba455af-6423-4ec6-874c-b3554cd302d9" providerId="ADAL" clId="{0BAE4B0F-3900-4738-A9A2-2C650C6D656B}" dt="2024-03-26T18:05:44.602" v="605" actId="20577"/>
          <ac:spMkLst>
            <pc:docMk/>
            <pc:sldMk cId="2201086102" sldId="261"/>
            <ac:spMk id="5" creationId="{7933B01C-09B1-7EB7-97E4-4582823268AB}"/>
          </ac:spMkLst>
        </pc:spChg>
        <pc:spChg chg="add mod">
          <ac:chgData name="Giridhar, Galla (Contractor)" userId="5ba455af-6423-4ec6-874c-b3554cd302d9" providerId="ADAL" clId="{0BAE4B0F-3900-4738-A9A2-2C650C6D656B}" dt="2024-03-26T18:05:56.400" v="611" actId="20577"/>
          <ac:spMkLst>
            <pc:docMk/>
            <pc:sldMk cId="2201086102" sldId="261"/>
            <ac:spMk id="6" creationId="{3A3C3865-2119-C93C-001B-94C1C6E8E4DB}"/>
          </ac:spMkLst>
        </pc:spChg>
        <pc:spChg chg="add mod">
          <ac:chgData name="Giridhar, Galla (Contractor)" userId="5ba455af-6423-4ec6-874c-b3554cd302d9" providerId="ADAL" clId="{0BAE4B0F-3900-4738-A9A2-2C650C6D656B}" dt="2024-03-26T18:02:53.415" v="586"/>
          <ac:spMkLst>
            <pc:docMk/>
            <pc:sldMk cId="2201086102" sldId="261"/>
            <ac:spMk id="7" creationId="{4EBE5196-3588-0A79-F51A-6234FCEC5FF7}"/>
          </ac:spMkLst>
        </pc:spChg>
        <pc:cxnChg chg="add mod">
          <ac:chgData name="Giridhar, Galla (Contractor)" userId="5ba455af-6423-4ec6-874c-b3554cd302d9" providerId="ADAL" clId="{0BAE4B0F-3900-4738-A9A2-2C650C6D656B}" dt="2024-03-26T18:01:48.610" v="578" actId="14100"/>
          <ac:cxnSpMkLst>
            <pc:docMk/>
            <pc:sldMk cId="2201086102" sldId="261"/>
            <ac:cxnSpMk id="9" creationId="{26C1F33E-6AC9-5B75-ACF0-3765C290902C}"/>
          </ac:cxnSpMkLst>
        </pc:cxnChg>
        <pc:cxnChg chg="add mod">
          <ac:chgData name="Giridhar, Galla (Contractor)" userId="5ba455af-6423-4ec6-874c-b3554cd302d9" providerId="ADAL" clId="{0BAE4B0F-3900-4738-A9A2-2C650C6D656B}" dt="2024-03-26T18:01:33.095" v="575" actId="14100"/>
          <ac:cxnSpMkLst>
            <pc:docMk/>
            <pc:sldMk cId="2201086102" sldId="261"/>
            <ac:cxnSpMk id="11" creationId="{D0AD0952-B0FC-9D3A-8661-1D6864929EA7}"/>
          </ac:cxnSpMkLst>
        </pc:cxnChg>
        <pc:cxnChg chg="add mod">
          <ac:chgData name="Giridhar, Galla (Contractor)" userId="5ba455af-6423-4ec6-874c-b3554cd302d9" providerId="ADAL" clId="{0BAE4B0F-3900-4738-A9A2-2C650C6D656B}" dt="2024-03-26T18:01:26.328" v="574" actId="1076"/>
          <ac:cxnSpMkLst>
            <pc:docMk/>
            <pc:sldMk cId="2201086102" sldId="261"/>
            <ac:cxnSpMk id="13" creationId="{517A4E2D-DDFA-E5B4-C955-F492694862E8}"/>
          </ac:cxnSpMkLst>
        </pc:cxnChg>
      </pc:sldChg>
      <pc:sldChg chg="addSp delSp modSp new mod setBg">
        <pc:chgData name="Giridhar, Galla (Contractor)" userId="5ba455af-6423-4ec6-874c-b3554cd302d9" providerId="ADAL" clId="{0BAE4B0F-3900-4738-A9A2-2C650C6D656B}" dt="2024-03-26T18:09:12.279" v="639" actId="1076"/>
        <pc:sldMkLst>
          <pc:docMk/>
          <pc:sldMk cId="4241500388" sldId="262"/>
        </pc:sldMkLst>
        <pc:spChg chg="mod">
          <ac:chgData name="Giridhar, Galla (Contractor)" userId="5ba455af-6423-4ec6-874c-b3554cd302d9" providerId="ADAL" clId="{0BAE4B0F-3900-4738-A9A2-2C650C6D656B}" dt="2024-03-26T18:07:27.865" v="633" actId="26606"/>
          <ac:spMkLst>
            <pc:docMk/>
            <pc:sldMk cId="4241500388" sldId="262"/>
            <ac:spMk id="2" creationId="{B4E4BE1F-9630-2E19-31A0-2917FEB449AE}"/>
          </ac:spMkLst>
        </pc:spChg>
        <pc:spChg chg="del">
          <ac:chgData name="Giridhar, Galla (Contractor)" userId="5ba455af-6423-4ec6-874c-b3554cd302d9" providerId="ADAL" clId="{0BAE4B0F-3900-4738-A9A2-2C650C6D656B}" dt="2024-03-26T18:07:10.965" v="629" actId="931"/>
          <ac:spMkLst>
            <pc:docMk/>
            <pc:sldMk cId="4241500388" sldId="262"/>
            <ac:spMk id="3" creationId="{F50F60CD-12F9-5635-891D-620831681775}"/>
          </ac:spMkLst>
        </pc:spChg>
        <pc:spChg chg="add del">
          <ac:chgData name="Giridhar, Galla (Contractor)" userId="5ba455af-6423-4ec6-874c-b3554cd302d9" providerId="ADAL" clId="{0BAE4B0F-3900-4738-A9A2-2C650C6D656B}" dt="2024-03-26T18:07:27.865" v="633" actId="26606"/>
          <ac:spMkLst>
            <pc:docMk/>
            <pc:sldMk cId="4241500388" sldId="262"/>
            <ac:spMk id="9" creationId="{32038443-EF13-EAAB-F60B-1DF49985BB9F}"/>
          </ac:spMkLst>
        </pc:spChg>
        <pc:spChg chg="add del">
          <ac:chgData name="Giridhar, Galla (Contractor)" userId="5ba455af-6423-4ec6-874c-b3554cd302d9" providerId="ADAL" clId="{0BAE4B0F-3900-4738-A9A2-2C650C6D656B}" dt="2024-03-26T18:07:27.865" v="633" actId="26606"/>
          <ac:spMkLst>
            <pc:docMk/>
            <pc:sldMk cId="4241500388" sldId="262"/>
            <ac:spMk id="12" creationId="{B5DC95B7-2A72-483B-BA19-2BE751205541}"/>
          </ac:spMkLst>
        </pc:spChg>
        <pc:spChg chg="add del">
          <ac:chgData name="Giridhar, Galla (Contractor)" userId="5ba455af-6423-4ec6-874c-b3554cd302d9" providerId="ADAL" clId="{0BAE4B0F-3900-4738-A9A2-2C650C6D656B}" dt="2024-03-26T18:07:27.865" v="633" actId="26606"/>
          <ac:spMkLst>
            <pc:docMk/>
            <pc:sldMk cId="4241500388" sldId="262"/>
            <ac:spMk id="14" creationId="{1C822AFE-7E96-4A51-9E55-FCAEACD21357}"/>
          </ac:spMkLst>
        </pc:spChg>
        <pc:spChg chg="add del">
          <ac:chgData name="Giridhar, Galla (Contractor)" userId="5ba455af-6423-4ec6-874c-b3554cd302d9" providerId="ADAL" clId="{0BAE4B0F-3900-4738-A9A2-2C650C6D656B}" dt="2024-03-26T18:07:27.865" v="633" actId="26606"/>
          <ac:spMkLst>
            <pc:docMk/>
            <pc:sldMk cId="4241500388" sldId="262"/>
            <ac:spMk id="16" creationId="{9169EA61-C175-4B7E-807B-58199DEA7FB3}"/>
          </ac:spMkLst>
        </pc:spChg>
        <pc:picChg chg="add mod">
          <ac:chgData name="Giridhar, Galla (Contractor)" userId="5ba455af-6423-4ec6-874c-b3554cd302d9" providerId="ADAL" clId="{0BAE4B0F-3900-4738-A9A2-2C650C6D656B}" dt="2024-03-26T18:09:12.279" v="639" actId="1076"/>
          <ac:picMkLst>
            <pc:docMk/>
            <pc:sldMk cId="4241500388" sldId="262"/>
            <ac:picMk id="5" creationId="{8D8319F6-2B45-0629-6D86-C935ECF300B2}"/>
          </ac:picMkLst>
        </pc:picChg>
      </pc:sldChg>
      <pc:sldChg chg="addSp delSp modSp new mod">
        <pc:chgData name="Giridhar, Galla (Contractor)" userId="5ba455af-6423-4ec6-874c-b3554cd302d9" providerId="ADAL" clId="{0BAE4B0F-3900-4738-A9A2-2C650C6D656B}" dt="2024-03-26T18:18:53.373" v="790" actId="12"/>
        <pc:sldMkLst>
          <pc:docMk/>
          <pc:sldMk cId="35652922" sldId="263"/>
        </pc:sldMkLst>
        <pc:spChg chg="mod">
          <ac:chgData name="Giridhar, Galla (Contractor)" userId="5ba455af-6423-4ec6-874c-b3554cd302d9" providerId="ADAL" clId="{0BAE4B0F-3900-4738-A9A2-2C650C6D656B}" dt="2024-03-26T18:13:02.831" v="724" actId="255"/>
          <ac:spMkLst>
            <pc:docMk/>
            <pc:sldMk cId="35652922" sldId="263"/>
            <ac:spMk id="2" creationId="{3A54E257-91AA-92A3-BE41-2FE80AC008AF}"/>
          </ac:spMkLst>
        </pc:spChg>
        <pc:spChg chg="mod">
          <ac:chgData name="Giridhar, Galla (Contractor)" userId="5ba455af-6423-4ec6-874c-b3554cd302d9" providerId="ADAL" clId="{0BAE4B0F-3900-4738-A9A2-2C650C6D656B}" dt="2024-03-26T18:18:53.373" v="790" actId="12"/>
          <ac:spMkLst>
            <pc:docMk/>
            <pc:sldMk cId="35652922" sldId="263"/>
            <ac:spMk id="3" creationId="{86828F64-64EE-5E30-4323-A16B953B875D}"/>
          </ac:spMkLst>
        </pc:spChg>
        <pc:spChg chg="add del mod">
          <ac:chgData name="Giridhar, Galla (Contractor)" userId="5ba455af-6423-4ec6-874c-b3554cd302d9" providerId="ADAL" clId="{0BAE4B0F-3900-4738-A9A2-2C650C6D656B}" dt="2024-03-26T18:10:54.248" v="673"/>
          <ac:spMkLst>
            <pc:docMk/>
            <pc:sldMk cId="35652922" sldId="263"/>
            <ac:spMk id="4" creationId="{00C448FA-4085-83A8-FD66-2AA31EFB5ED4}"/>
          </ac:spMkLst>
        </pc:spChg>
        <pc:spChg chg="add mod">
          <ac:chgData name="Giridhar, Galla (Contractor)" userId="5ba455af-6423-4ec6-874c-b3554cd302d9" providerId="ADAL" clId="{0BAE4B0F-3900-4738-A9A2-2C650C6D656B}" dt="2024-03-26T18:12:49.087" v="722" actId="255"/>
          <ac:spMkLst>
            <pc:docMk/>
            <pc:sldMk cId="35652922" sldId="263"/>
            <ac:spMk id="5" creationId="{A05A5EEA-2331-F621-47BE-AB834C8452F4}"/>
          </ac:spMkLst>
        </pc:spChg>
      </pc:sldChg>
      <pc:sldChg chg="addSp delSp modSp new mod">
        <pc:chgData name="Giridhar, Galla (Contractor)" userId="5ba455af-6423-4ec6-874c-b3554cd302d9" providerId="ADAL" clId="{0BAE4B0F-3900-4738-A9A2-2C650C6D656B}" dt="2024-03-26T18:20:37.594" v="821" actId="1076"/>
        <pc:sldMkLst>
          <pc:docMk/>
          <pc:sldMk cId="3878826699" sldId="264"/>
        </pc:sldMkLst>
        <pc:spChg chg="mod">
          <ac:chgData name="Giridhar, Galla (Contractor)" userId="5ba455af-6423-4ec6-874c-b3554cd302d9" providerId="ADAL" clId="{0BAE4B0F-3900-4738-A9A2-2C650C6D656B}" dt="2024-03-26T18:19:41.856" v="811" actId="207"/>
          <ac:spMkLst>
            <pc:docMk/>
            <pc:sldMk cId="3878826699" sldId="264"/>
            <ac:spMk id="2" creationId="{40B4EBF9-0E0F-FBAD-9674-A3A98EF705B1}"/>
          </ac:spMkLst>
        </pc:spChg>
        <pc:spChg chg="del">
          <ac:chgData name="Giridhar, Galla (Contractor)" userId="5ba455af-6423-4ec6-874c-b3554cd302d9" providerId="ADAL" clId="{0BAE4B0F-3900-4738-A9A2-2C650C6D656B}" dt="2024-03-26T18:20:00.224" v="812" actId="931"/>
          <ac:spMkLst>
            <pc:docMk/>
            <pc:sldMk cId="3878826699" sldId="264"/>
            <ac:spMk id="3" creationId="{1CE7E41A-36DF-2457-A8C0-4B1301CC3CFA}"/>
          </ac:spMkLst>
        </pc:spChg>
        <pc:picChg chg="add mod">
          <ac:chgData name="Giridhar, Galla (Contractor)" userId="5ba455af-6423-4ec6-874c-b3554cd302d9" providerId="ADAL" clId="{0BAE4B0F-3900-4738-A9A2-2C650C6D656B}" dt="2024-03-26T18:20:37.594" v="821" actId="1076"/>
          <ac:picMkLst>
            <pc:docMk/>
            <pc:sldMk cId="3878826699" sldId="264"/>
            <ac:picMk id="5" creationId="{B22D3D48-0394-2FB1-FDA8-C30C29D352A1}"/>
          </ac:picMkLst>
        </pc:picChg>
      </pc:sldChg>
      <pc:sldChg chg="new del">
        <pc:chgData name="Giridhar, Galla (Contractor)" userId="5ba455af-6423-4ec6-874c-b3554cd302d9" providerId="ADAL" clId="{0BAE4B0F-3900-4738-A9A2-2C650C6D656B}" dt="2024-03-26T18:22:07.909" v="827" actId="2696"/>
        <pc:sldMkLst>
          <pc:docMk/>
          <pc:sldMk cId="1080927052" sldId="265"/>
        </pc:sldMkLst>
      </pc:sldChg>
      <pc:sldChg chg="add del">
        <pc:chgData name="Giridhar, Galla (Contractor)" userId="5ba455af-6423-4ec6-874c-b3554cd302d9" providerId="ADAL" clId="{0BAE4B0F-3900-4738-A9A2-2C650C6D656B}" dt="2024-03-26T18:22:17.092" v="828" actId="2696"/>
        <pc:sldMkLst>
          <pc:docMk/>
          <pc:sldMk cId="2151338419" sldId="266"/>
        </pc:sldMkLst>
      </pc:sldChg>
      <pc:sldChg chg="modSp add mod ord">
        <pc:chgData name="Giridhar, Galla (Contractor)" userId="5ba455af-6423-4ec6-874c-b3554cd302d9" providerId="ADAL" clId="{0BAE4B0F-3900-4738-A9A2-2C650C6D656B}" dt="2024-03-26T18:25:02.991" v="889" actId="12"/>
        <pc:sldMkLst>
          <pc:docMk/>
          <pc:sldMk cId="474695728" sldId="267"/>
        </pc:sldMkLst>
        <pc:spChg chg="mod">
          <ac:chgData name="Giridhar, Galla (Contractor)" userId="5ba455af-6423-4ec6-874c-b3554cd302d9" providerId="ADAL" clId="{0BAE4B0F-3900-4738-A9A2-2C650C6D656B}" dt="2024-03-26T18:25:02.991" v="889" actId="12"/>
          <ac:spMkLst>
            <pc:docMk/>
            <pc:sldMk cId="474695728" sldId="267"/>
            <ac:spMk id="3" creationId="{88EBF56D-022D-9E22-6711-9DBB84F8E8F0}"/>
          </ac:spMkLst>
        </pc:spChg>
        <pc:spChg chg="mod">
          <ac:chgData name="Giridhar, Galla (Contractor)" userId="5ba455af-6423-4ec6-874c-b3554cd302d9" providerId="ADAL" clId="{0BAE4B0F-3900-4738-A9A2-2C650C6D656B}" dt="2024-03-26T18:23:08.987" v="880" actId="20577"/>
          <ac:spMkLst>
            <pc:docMk/>
            <pc:sldMk cId="474695728" sldId="267"/>
            <ac:spMk id="5" creationId="{B45906B3-8EE5-8819-4ADB-7D4DE197479E}"/>
          </ac:spMkLst>
        </pc:spChg>
      </pc:sldChg>
      <pc:sldChg chg="addSp delSp modSp new mod">
        <pc:chgData name="Giridhar, Galla (Contractor)" userId="5ba455af-6423-4ec6-874c-b3554cd302d9" providerId="ADAL" clId="{0BAE4B0F-3900-4738-A9A2-2C650C6D656B}" dt="2024-03-26T18:27:21.355" v="908" actId="14100"/>
        <pc:sldMkLst>
          <pc:docMk/>
          <pc:sldMk cId="861306159" sldId="268"/>
        </pc:sldMkLst>
        <pc:spChg chg="mod">
          <ac:chgData name="Giridhar, Galla (Contractor)" userId="5ba455af-6423-4ec6-874c-b3554cd302d9" providerId="ADAL" clId="{0BAE4B0F-3900-4738-A9A2-2C650C6D656B}" dt="2024-03-26T18:26:43.520" v="904" actId="207"/>
          <ac:spMkLst>
            <pc:docMk/>
            <pc:sldMk cId="861306159" sldId="268"/>
            <ac:spMk id="2" creationId="{2DF93E51-2049-93F9-6BF2-F6053ACF65B3}"/>
          </ac:spMkLst>
        </pc:spChg>
        <pc:spChg chg="del">
          <ac:chgData name="Giridhar, Galla (Contractor)" userId="5ba455af-6423-4ec6-874c-b3554cd302d9" providerId="ADAL" clId="{0BAE4B0F-3900-4738-A9A2-2C650C6D656B}" dt="2024-03-26T18:26:59.174" v="905" actId="931"/>
          <ac:spMkLst>
            <pc:docMk/>
            <pc:sldMk cId="861306159" sldId="268"/>
            <ac:spMk id="3" creationId="{669C347A-4FDC-19AF-916A-58088366E9D9}"/>
          </ac:spMkLst>
        </pc:spChg>
        <pc:picChg chg="add mod">
          <ac:chgData name="Giridhar, Galla (Contractor)" userId="5ba455af-6423-4ec6-874c-b3554cd302d9" providerId="ADAL" clId="{0BAE4B0F-3900-4738-A9A2-2C650C6D656B}" dt="2024-03-26T18:27:21.355" v="908" actId="14100"/>
          <ac:picMkLst>
            <pc:docMk/>
            <pc:sldMk cId="861306159" sldId="268"/>
            <ac:picMk id="5" creationId="{85B0AFD4-0788-10DD-1CF1-CE9D5C91F7BB}"/>
          </ac:picMkLst>
        </pc:picChg>
      </pc:sldChg>
      <pc:sldChg chg="new del">
        <pc:chgData name="Giridhar, Galla (Contractor)" userId="5ba455af-6423-4ec6-874c-b3554cd302d9" providerId="ADAL" clId="{0BAE4B0F-3900-4738-A9A2-2C650C6D656B}" dt="2024-03-26T18:28:06.136" v="915" actId="2696"/>
        <pc:sldMkLst>
          <pc:docMk/>
          <pc:sldMk cId="3914950490" sldId="269"/>
        </pc:sldMkLst>
      </pc:sldChg>
      <pc:sldChg chg="modSp add mod">
        <pc:chgData name="Giridhar, Galla (Contractor)" userId="5ba455af-6423-4ec6-874c-b3554cd302d9" providerId="ADAL" clId="{0BAE4B0F-3900-4738-A9A2-2C650C6D656B}" dt="2024-03-26T18:29:30.740" v="919" actId="12"/>
        <pc:sldMkLst>
          <pc:docMk/>
          <pc:sldMk cId="2318552630" sldId="270"/>
        </pc:sldMkLst>
        <pc:spChg chg="mod">
          <ac:chgData name="Giridhar, Galla (Contractor)" userId="5ba455af-6423-4ec6-874c-b3554cd302d9" providerId="ADAL" clId="{0BAE4B0F-3900-4738-A9A2-2C650C6D656B}" dt="2024-03-26T18:29:30.740" v="919" actId="12"/>
          <ac:spMkLst>
            <pc:docMk/>
            <pc:sldMk cId="2318552630" sldId="270"/>
            <ac:spMk id="3" creationId="{EC00E9CD-F6DB-8CC6-43DF-42E8E276F54E}"/>
          </ac:spMkLst>
        </pc:spChg>
        <pc:spChg chg="mod">
          <ac:chgData name="Giridhar, Galla (Contractor)" userId="5ba455af-6423-4ec6-874c-b3554cd302d9" providerId="ADAL" clId="{0BAE4B0F-3900-4738-A9A2-2C650C6D656B}" dt="2024-03-26T18:27:52.634" v="913" actId="5793"/>
          <ac:spMkLst>
            <pc:docMk/>
            <pc:sldMk cId="2318552630" sldId="270"/>
            <ac:spMk id="5" creationId="{9119D656-68C2-56DE-A792-4024A0C4AC73}"/>
          </ac:spMkLst>
        </pc:spChg>
      </pc:sldChg>
      <pc:sldChg chg="addSp delSp modSp new mod">
        <pc:chgData name="Giridhar, Galla (Contractor)" userId="5ba455af-6423-4ec6-874c-b3554cd302d9" providerId="ADAL" clId="{0BAE4B0F-3900-4738-A9A2-2C650C6D656B}" dt="2024-03-26T18:54:01.591" v="1406" actId="20577"/>
        <pc:sldMkLst>
          <pc:docMk/>
          <pc:sldMk cId="44060766" sldId="271"/>
        </pc:sldMkLst>
        <pc:spChg chg="mod">
          <ac:chgData name="Giridhar, Galla (Contractor)" userId="5ba455af-6423-4ec6-874c-b3554cd302d9" providerId="ADAL" clId="{0BAE4B0F-3900-4738-A9A2-2C650C6D656B}" dt="2024-03-26T18:32:36.591" v="945" actId="207"/>
          <ac:spMkLst>
            <pc:docMk/>
            <pc:sldMk cId="44060766" sldId="271"/>
            <ac:spMk id="2" creationId="{8ECEBFC3-DC1D-9B46-B43E-9DC4EC16900B}"/>
          </ac:spMkLst>
        </pc:spChg>
        <pc:spChg chg="del">
          <ac:chgData name="Giridhar, Galla (Contractor)" userId="5ba455af-6423-4ec6-874c-b3554cd302d9" providerId="ADAL" clId="{0BAE4B0F-3900-4738-A9A2-2C650C6D656B}" dt="2024-03-26T18:32:54.083" v="946" actId="931"/>
          <ac:spMkLst>
            <pc:docMk/>
            <pc:sldMk cId="44060766" sldId="271"/>
            <ac:spMk id="3" creationId="{225520CF-B2B7-7B2F-6016-29BDA3DA3332}"/>
          </ac:spMkLst>
        </pc:spChg>
        <pc:spChg chg="add mod">
          <ac:chgData name="Giridhar, Galla (Contractor)" userId="5ba455af-6423-4ec6-874c-b3554cd302d9" providerId="ADAL" clId="{0BAE4B0F-3900-4738-A9A2-2C650C6D656B}" dt="2024-03-26T18:54:01.591" v="1406" actId="20577"/>
          <ac:spMkLst>
            <pc:docMk/>
            <pc:sldMk cId="44060766" sldId="271"/>
            <ac:spMk id="6" creationId="{5C8644B5-D29E-6EC7-3394-A0232EF2FA2B}"/>
          </ac:spMkLst>
        </pc:spChg>
        <pc:picChg chg="add mod">
          <ac:chgData name="Giridhar, Galla (Contractor)" userId="5ba455af-6423-4ec6-874c-b3554cd302d9" providerId="ADAL" clId="{0BAE4B0F-3900-4738-A9A2-2C650C6D656B}" dt="2024-03-26T18:33:35.788" v="950" actId="14100"/>
          <ac:picMkLst>
            <pc:docMk/>
            <pc:sldMk cId="44060766" sldId="271"/>
            <ac:picMk id="5" creationId="{91E9FB93-3A22-102A-630F-7CA2847D8223}"/>
          </ac:picMkLst>
        </pc:picChg>
      </pc:sldChg>
      <pc:sldChg chg="addSp delSp modSp new mod">
        <pc:chgData name="Giridhar, Galla (Contractor)" userId="5ba455af-6423-4ec6-874c-b3554cd302d9" providerId="ADAL" clId="{0BAE4B0F-3900-4738-A9A2-2C650C6D656B}" dt="2024-03-26T18:53:30.157" v="1391" actId="207"/>
        <pc:sldMkLst>
          <pc:docMk/>
          <pc:sldMk cId="2242043747" sldId="272"/>
        </pc:sldMkLst>
        <pc:spChg chg="mod">
          <ac:chgData name="Giridhar, Galla (Contractor)" userId="5ba455af-6423-4ec6-874c-b3554cd302d9" providerId="ADAL" clId="{0BAE4B0F-3900-4738-A9A2-2C650C6D656B}" dt="2024-03-26T18:35:59.590" v="1012" actId="207"/>
          <ac:spMkLst>
            <pc:docMk/>
            <pc:sldMk cId="2242043747" sldId="272"/>
            <ac:spMk id="2" creationId="{0736EAC1-D158-3DD6-DDE5-617A5998E200}"/>
          </ac:spMkLst>
        </pc:spChg>
        <pc:spChg chg="del">
          <ac:chgData name="Giridhar, Galla (Contractor)" userId="5ba455af-6423-4ec6-874c-b3554cd302d9" providerId="ADAL" clId="{0BAE4B0F-3900-4738-A9A2-2C650C6D656B}" dt="2024-03-26T18:36:11.027" v="1013" actId="931"/>
          <ac:spMkLst>
            <pc:docMk/>
            <pc:sldMk cId="2242043747" sldId="272"/>
            <ac:spMk id="3" creationId="{72715826-3BA7-E76C-762D-F71E8A29DA72}"/>
          </ac:spMkLst>
        </pc:spChg>
        <pc:spChg chg="add mod">
          <ac:chgData name="Giridhar, Galla (Contractor)" userId="5ba455af-6423-4ec6-874c-b3554cd302d9" providerId="ADAL" clId="{0BAE4B0F-3900-4738-A9A2-2C650C6D656B}" dt="2024-03-26T18:53:30.157" v="1391" actId="207"/>
          <ac:spMkLst>
            <pc:docMk/>
            <pc:sldMk cId="2242043747" sldId="272"/>
            <ac:spMk id="6" creationId="{20425F3C-F91A-D87B-D6B9-603216D553D9}"/>
          </ac:spMkLst>
        </pc:spChg>
        <pc:picChg chg="add mod">
          <ac:chgData name="Giridhar, Galla (Contractor)" userId="5ba455af-6423-4ec6-874c-b3554cd302d9" providerId="ADAL" clId="{0BAE4B0F-3900-4738-A9A2-2C650C6D656B}" dt="2024-03-26T18:36:13.996" v="1015" actId="962"/>
          <ac:picMkLst>
            <pc:docMk/>
            <pc:sldMk cId="2242043747" sldId="272"/>
            <ac:picMk id="5" creationId="{D6352364-D963-10F5-4678-D731DAB7F565}"/>
          </ac:picMkLst>
        </pc:picChg>
      </pc:sldChg>
      <pc:sldChg chg="addSp delSp modSp new mod">
        <pc:chgData name="Giridhar, Galla (Contractor)" userId="5ba455af-6423-4ec6-874c-b3554cd302d9" providerId="ADAL" clId="{0BAE4B0F-3900-4738-A9A2-2C650C6D656B}" dt="2024-03-26T18:47:31.386" v="1273" actId="207"/>
        <pc:sldMkLst>
          <pc:docMk/>
          <pc:sldMk cId="3806920395" sldId="273"/>
        </pc:sldMkLst>
        <pc:spChg chg="mod">
          <ac:chgData name="Giridhar, Galla (Contractor)" userId="5ba455af-6423-4ec6-874c-b3554cd302d9" providerId="ADAL" clId="{0BAE4B0F-3900-4738-A9A2-2C650C6D656B}" dt="2024-03-26T18:37:51.734" v="1033" actId="207"/>
          <ac:spMkLst>
            <pc:docMk/>
            <pc:sldMk cId="3806920395" sldId="273"/>
            <ac:spMk id="2" creationId="{C9248C39-AFE3-05E2-C28E-B491D41B0194}"/>
          </ac:spMkLst>
        </pc:spChg>
        <pc:spChg chg="del">
          <ac:chgData name="Giridhar, Galla (Contractor)" userId="5ba455af-6423-4ec6-874c-b3554cd302d9" providerId="ADAL" clId="{0BAE4B0F-3900-4738-A9A2-2C650C6D656B}" dt="2024-03-26T18:38:03.486" v="1034" actId="931"/>
          <ac:spMkLst>
            <pc:docMk/>
            <pc:sldMk cId="3806920395" sldId="273"/>
            <ac:spMk id="3" creationId="{87E9BE16-D354-1232-1993-49B1E30A256E}"/>
          </ac:spMkLst>
        </pc:spChg>
        <pc:spChg chg="add del mod ord">
          <ac:chgData name="Giridhar, Galla (Contractor)" userId="5ba455af-6423-4ec6-874c-b3554cd302d9" providerId="ADAL" clId="{0BAE4B0F-3900-4738-A9A2-2C650C6D656B}" dt="2024-03-26T18:40:14.521" v="1045" actId="21"/>
          <ac:spMkLst>
            <pc:docMk/>
            <pc:sldMk cId="3806920395" sldId="273"/>
            <ac:spMk id="6" creationId="{74430C74-C7F6-2720-2449-640877C29C0C}"/>
          </ac:spMkLst>
        </pc:spChg>
        <pc:spChg chg="add del mod ord">
          <ac:chgData name="Giridhar, Galla (Contractor)" userId="5ba455af-6423-4ec6-874c-b3554cd302d9" providerId="ADAL" clId="{0BAE4B0F-3900-4738-A9A2-2C650C6D656B}" dt="2024-03-26T18:43:39.711" v="1064" actId="21"/>
          <ac:spMkLst>
            <pc:docMk/>
            <pc:sldMk cId="3806920395" sldId="273"/>
            <ac:spMk id="7" creationId="{16E127B1-DE59-C9F0-B21A-C19E71EF01CE}"/>
          </ac:spMkLst>
        </pc:spChg>
        <pc:spChg chg="add mod ord">
          <ac:chgData name="Giridhar, Galla (Contractor)" userId="5ba455af-6423-4ec6-874c-b3554cd302d9" providerId="ADAL" clId="{0BAE4B0F-3900-4738-A9A2-2C650C6D656B}" dt="2024-03-26T18:45:42.515" v="1144" actId="207"/>
          <ac:spMkLst>
            <pc:docMk/>
            <pc:sldMk cId="3806920395" sldId="273"/>
            <ac:spMk id="8" creationId="{43AB6B51-6722-AF40-5CC1-37D6FB7C228D}"/>
          </ac:spMkLst>
        </pc:spChg>
        <pc:spChg chg="add mod">
          <ac:chgData name="Giridhar, Galla (Contractor)" userId="5ba455af-6423-4ec6-874c-b3554cd302d9" providerId="ADAL" clId="{0BAE4B0F-3900-4738-A9A2-2C650C6D656B}" dt="2024-03-26T18:46:36.775" v="1216" actId="207"/>
          <ac:spMkLst>
            <pc:docMk/>
            <pc:sldMk cId="3806920395" sldId="273"/>
            <ac:spMk id="9" creationId="{CA01F8B6-3C54-8554-1082-435CDA204549}"/>
          </ac:spMkLst>
        </pc:spChg>
        <pc:spChg chg="add mod">
          <ac:chgData name="Giridhar, Galla (Contractor)" userId="5ba455af-6423-4ec6-874c-b3554cd302d9" providerId="ADAL" clId="{0BAE4B0F-3900-4738-A9A2-2C650C6D656B}" dt="2024-03-26T18:47:31.386" v="1273" actId="207"/>
          <ac:spMkLst>
            <pc:docMk/>
            <pc:sldMk cId="3806920395" sldId="273"/>
            <ac:spMk id="10" creationId="{114BE95C-DE53-F319-1D51-D1F3E8ED2414}"/>
          </ac:spMkLst>
        </pc:spChg>
        <pc:picChg chg="add mod">
          <ac:chgData name="Giridhar, Galla (Contractor)" userId="5ba455af-6423-4ec6-874c-b3554cd302d9" providerId="ADAL" clId="{0BAE4B0F-3900-4738-A9A2-2C650C6D656B}" dt="2024-03-26T18:38:12.726" v="1039" actId="14100"/>
          <ac:picMkLst>
            <pc:docMk/>
            <pc:sldMk cId="3806920395" sldId="273"/>
            <ac:picMk id="5" creationId="{D4D237CE-DB32-4EF2-BF7E-71C76F80F068}"/>
          </ac:picMkLst>
        </pc:picChg>
      </pc:sldChg>
      <pc:sldChg chg="addSp delSp modSp new mod">
        <pc:chgData name="Giridhar, Galla (Contractor)" userId="5ba455af-6423-4ec6-874c-b3554cd302d9" providerId="ADAL" clId="{0BAE4B0F-3900-4738-A9A2-2C650C6D656B}" dt="2024-03-26T18:49:46.091" v="1350" actId="207"/>
        <pc:sldMkLst>
          <pc:docMk/>
          <pc:sldMk cId="1706905906" sldId="274"/>
        </pc:sldMkLst>
        <pc:spChg chg="mod">
          <ac:chgData name="Giridhar, Galla (Contractor)" userId="5ba455af-6423-4ec6-874c-b3554cd302d9" providerId="ADAL" clId="{0BAE4B0F-3900-4738-A9A2-2C650C6D656B}" dt="2024-03-26T18:48:16.095" v="1289" actId="207"/>
          <ac:spMkLst>
            <pc:docMk/>
            <pc:sldMk cId="1706905906" sldId="274"/>
            <ac:spMk id="2" creationId="{730072F8-41CE-48BE-3C02-13D11BF721FC}"/>
          </ac:spMkLst>
        </pc:spChg>
        <pc:spChg chg="del">
          <ac:chgData name="Giridhar, Galla (Contractor)" userId="5ba455af-6423-4ec6-874c-b3554cd302d9" providerId="ADAL" clId="{0BAE4B0F-3900-4738-A9A2-2C650C6D656B}" dt="2024-03-26T18:48:34.803" v="1290" actId="931"/>
          <ac:spMkLst>
            <pc:docMk/>
            <pc:sldMk cId="1706905906" sldId="274"/>
            <ac:spMk id="3" creationId="{2F71FF3E-F81F-1101-5A7B-86A6FC1245FE}"/>
          </ac:spMkLst>
        </pc:spChg>
        <pc:spChg chg="add mod">
          <ac:chgData name="Giridhar, Galla (Contractor)" userId="5ba455af-6423-4ec6-874c-b3554cd302d9" providerId="ADAL" clId="{0BAE4B0F-3900-4738-A9A2-2C650C6D656B}" dt="2024-03-26T18:49:46.091" v="1350" actId="207"/>
          <ac:spMkLst>
            <pc:docMk/>
            <pc:sldMk cId="1706905906" sldId="274"/>
            <ac:spMk id="6" creationId="{A7914128-949C-0BA1-5F22-B7A554BA0376}"/>
          </ac:spMkLst>
        </pc:spChg>
        <pc:picChg chg="add mod">
          <ac:chgData name="Giridhar, Galla (Contractor)" userId="5ba455af-6423-4ec6-874c-b3554cd302d9" providerId="ADAL" clId="{0BAE4B0F-3900-4738-A9A2-2C650C6D656B}" dt="2024-03-26T18:48:59.792" v="1296" actId="14100"/>
          <ac:picMkLst>
            <pc:docMk/>
            <pc:sldMk cId="1706905906" sldId="274"/>
            <ac:picMk id="5" creationId="{1BD2E615-E10C-CA86-B279-8C5319051A1D}"/>
          </ac:picMkLst>
        </pc:picChg>
      </pc:sldChg>
      <pc:sldChg chg="addSp delSp modSp new mod">
        <pc:chgData name="Giridhar, Galla (Contractor)" userId="5ba455af-6423-4ec6-874c-b3554cd302d9" providerId="ADAL" clId="{0BAE4B0F-3900-4738-A9A2-2C650C6D656B}" dt="2024-03-26T18:55:06.194" v="1433" actId="1076"/>
        <pc:sldMkLst>
          <pc:docMk/>
          <pc:sldMk cId="1326807525" sldId="275"/>
        </pc:sldMkLst>
        <pc:spChg chg="mod">
          <ac:chgData name="Giridhar, Galla (Contractor)" userId="5ba455af-6423-4ec6-874c-b3554cd302d9" providerId="ADAL" clId="{0BAE4B0F-3900-4738-A9A2-2C650C6D656B}" dt="2024-03-26T18:54:41.489" v="1427" actId="207"/>
          <ac:spMkLst>
            <pc:docMk/>
            <pc:sldMk cId="1326807525" sldId="275"/>
            <ac:spMk id="2" creationId="{E5E83E35-9FDC-AC2C-A4F1-E3A4FE3C2812}"/>
          </ac:spMkLst>
        </pc:spChg>
        <pc:spChg chg="del">
          <ac:chgData name="Giridhar, Galla (Contractor)" userId="5ba455af-6423-4ec6-874c-b3554cd302d9" providerId="ADAL" clId="{0BAE4B0F-3900-4738-A9A2-2C650C6D656B}" dt="2024-03-26T18:54:52.437" v="1428" actId="931"/>
          <ac:spMkLst>
            <pc:docMk/>
            <pc:sldMk cId="1326807525" sldId="275"/>
            <ac:spMk id="3" creationId="{19EF7BA7-6158-72CB-62F8-BCB4179C6C5E}"/>
          </ac:spMkLst>
        </pc:spChg>
        <pc:picChg chg="add mod">
          <ac:chgData name="Giridhar, Galla (Contractor)" userId="5ba455af-6423-4ec6-874c-b3554cd302d9" providerId="ADAL" clId="{0BAE4B0F-3900-4738-A9A2-2C650C6D656B}" dt="2024-03-26T18:55:06.194" v="1433" actId="1076"/>
          <ac:picMkLst>
            <pc:docMk/>
            <pc:sldMk cId="1326807525" sldId="275"/>
            <ac:picMk id="5" creationId="{92FD26A0-B254-E1BB-FFF1-65B92C76B459}"/>
          </ac:picMkLst>
        </pc:picChg>
      </pc:sldChg>
      <pc:sldChg chg="addSp delSp modSp new mod">
        <pc:chgData name="Giridhar, Galla (Contractor)" userId="5ba455af-6423-4ec6-874c-b3554cd302d9" providerId="ADAL" clId="{0BAE4B0F-3900-4738-A9A2-2C650C6D656B}" dt="2024-03-26T18:59:52.746" v="1494" actId="255"/>
        <pc:sldMkLst>
          <pc:docMk/>
          <pc:sldMk cId="3353619170" sldId="276"/>
        </pc:sldMkLst>
        <pc:spChg chg="mod">
          <ac:chgData name="Giridhar, Galla (Contractor)" userId="5ba455af-6423-4ec6-874c-b3554cd302d9" providerId="ADAL" clId="{0BAE4B0F-3900-4738-A9A2-2C650C6D656B}" dt="2024-03-26T18:59:52.746" v="1494" actId="255"/>
          <ac:spMkLst>
            <pc:docMk/>
            <pc:sldMk cId="3353619170" sldId="276"/>
            <ac:spMk id="2" creationId="{F64A3335-18C3-A8BF-F42C-39439134C8EE}"/>
          </ac:spMkLst>
        </pc:spChg>
        <pc:spChg chg="del">
          <ac:chgData name="Giridhar, Galla (Contractor)" userId="5ba455af-6423-4ec6-874c-b3554cd302d9" providerId="ADAL" clId="{0BAE4B0F-3900-4738-A9A2-2C650C6D656B}" dt="2024-03-26T18:57:10.571" v="1446" actId="931"/>
          <ac:spMkLst>
            <pc:docMk/>
            <pc:sldMk cId="3353619170" sldId="276"/>
            <ac:spMk id="3" creationId="{9507BEC2-8E7B-8B5A-8C12-1EF442077DB5}"/>
          </ac:spMkLst>
        </pc:spChg>
        <pc:picChg chg="add mod">
          <ac:chgData name="Giridhar, Galla (Contractor)" userId="5ba455af-6423-4ec6-874c-b3554cd302d9" providerId="ADAL" clId="{0BAE4B0F-3900-4738-A9A2-2C650C6D656B}" dt="2024-03-26T18:57:11.467" v="1448" actId="962"/>
          <ac:picMkLst>
            <pc:docMk/>
            <pc:sldMk cId="3353619170" sldId="276"/>
            <ac:picMk id="5" creationId="{EEBD9FD3-C4A1-CE12-837C-355D9FFC0704}"/>
          </ac:picMkLst>
        </pc:picChg>
      </pc:sldChg>
      <pc:sldChg chg="addSp delSp modSp new mod">
        <pc:chgData name="Giridhar, Galla (Contractor)" userId="5ba455af-6423-4ec6-874c-b3554cd302d9" providerId="ADAL" clId="{0BAE4B0F-3900-4738-A9A2-2C650C6D656B}" dt="2024-03-26T19:01:11.679" v="1535" actId="20577"/>
        <pc:sldMkLst>
          <pc:docMk/>
          <pc:sldMk cId="1983523890" sldId="277"/>
        </pc:sldMkLst>
        <pc:spChg chg="mod">
          <ac:chgData name="Giridhar, Galla (Contractor)" userId="5ba455af-6423-4ec6-874c-b3554cd302d9" providerId="ADAL" clId="{0BAE4B0F-3900-4738-A9A2-2C650C6D656B}" dt="2024-03-26T19:01:11.679" v="1535" actId="20577"/>
          <ac:spMkLst>
            <pc:docMk/>
            <pc:sldMk cId="1983523890" sldId="277"/>
            <ac:spMk id="2" creationId="{5060E7C7-698C-C205-FE81-CE03EED1850B}"/>
          </ac:spMkLst>
        </pc:spChg>
        <pc:spChg chg="del">
          <ac:chgData name="Giridhar, Galla (Contractor)" userId="5ba455af-6423-4ec6-874c-b3554cd302d9" providerId="ADAL" clId="{0BAE4B0F-3900-4738-A9A2-2C650C6D656B}" dt="2024-03-26T19:01:02.661" v="1525" actId="931"/>
          <ac:spMkLst>
            <pc:docMk/>
            <pc:sldMk cId="1983523890" sldId="277"/>
            <ac:spMk id="3" creationId="{E806FA2D-767A-FCBF-F8D6-EA9420D136A9}"/>
          </ac:spMkLst>
        </pc:spChg>
        <pc:picChg chg="add mod">
          <ac:chgData name="Giridhar, Galla (Contractor)" userId="5ba455af-6423-4ec6-874c-b3554cd302d9" providerId="ADAL" clId="{0BAE4B0F-3900-4738-A9A2-2C650C6D656B}" dt="2024-03-26T19:01:04.687" v="1527" actId="962"/>
          <ac:picMkLst>
            <pc:docMk/>
            <pc:sldMk cId="1983523890" sldId="277"/>
            <ac:picMk id="5" creationId="{6D2B2B3B-5B0B-8CC9-0410-ADDC5E8CE5CF}"/>
          </ac:picMkLst>
        </pc:picChg>
      </pc:sldChg>
      <pc:sldChg chg="addSp delSp modSp new mod setBg">
        <pc:chgData name="Giridhar, Galla (Contractor)" userId="5ba455af-6423-4ec6-874c-b3554cd302d9" providerId="ADAL" clId="{0BAE4B0F-3900-4738-A9A2-2C650C6D656B}" dt="2024-03-26T19:03:16.598" v="1553" actId="5793"/>
        <pc:sldMkLst>
          <pc:docMk/>
          <pc:sldMk cId="1348004603" sldId="278"/>
        </pc:sldMkLst>
        <pc:spChg chg="del mod">
          <ac:chgData name="Giridhar, Galla (Contractor)" userId="5ba455af-6423-4ec6-874c-b3554cd302d9" providerId="ADAL" clId="{0BAE4B0F-3900-4738-A9A2-2C650C6D656B}" dt="2024-03-26T19:03:13.392" v="1552" actId="21"/>
          <ac:spMkLst>
            <pc:docMk/>
            <pc:sldMk cId="1348004603" sldId="278"/>
            <ac:spMk id="2" creationId="{9DD35FFF-9B3E-5327-E2BF-E03CD9DB1F7F}"/>
          </ac:spMkLst>
        </pc:spChg>
        <pc:spChg chg="mod">
          <ac:chgData name="Giridhar, Galla (Contractor)" userId="5ba455af-6423-4ec6-874c-b3554cd302d9" providerId="ADAL" clId="{0BAE4B0F-3900-4738-A9A2-2C650C6D656B}" dt="2024-03-26T19:03:16.598" v="1553" actId="5793"/>
          <ac:spMkLst>
            <pc:docMk/>
            <pc:sldMk cId="1348004603" sldId="278"/>
            <ac:spMk id="3" creationId="{A1E1B8DD-63C4-5156-6C48-0935D99A0CC5}"/>
          </ac:spMkLst>
        </pc:spChg>
        <pc:spChg chg="add del">
          <ac:chgData name="Giridhar, Galla (Contractor)" userId="5ba455af-6423-4ec6-874c-b3554cd302d9" providerId="ADAL" clId="{0BAE4B0F-3900-4738-A9A2-2C650C6D656B}" dt="2024-03-26T19:02:40.406" v="1549" actId="26606"/>
          <ac:spMkLst>
            <pc:docMk/>
            <pc:sldMk cId="1348004603" sldId="278"/>
            <ac:spMk id="8" creationId="{5DB23C2B-2054-4D8B-9E98-9190F8E05EAD}"/>
          </ac:spMkLst>
        </pc:spChg>
        <pc:spChg chg="add del">
          <ac:chgData name="Giridhar, Galla (Contractor)" userId="5ba455af-6423-4ec6-874c-b3554cd302d9" providerId="ADAL" clId="{0BAE4B0F-3900-4738-A9A2-2C650C6D656B}" dt="2024-03-26T19:02:40.406" v="1549" actId="26606"/>
          <ac:spMkLst>
            <pc:docMk/>
            <pc:sldMk cId="1348004603" sldId="278"/>
            <ac:spMk id="10" creationId="{8797B5BC-9873-45F9-97D6-298FB5AF08FF}"/>
          </ac:spMkLst>
        </pc:spChg>
        <pc:spChg chg="add del">
          <ac:chgData name="Giridhar, Galla (Contractor)" userId="5ba455af-6423-4ec6-874c-b3554cd302d9" providerId="ADAL" clId="{0BAE4B0F-3900-4738-A9A2-2C650C6D656B}" dt="2024-03-26T19:02:40.406" v="1549" actId="26606"/>
          <ac:spMkLst>
            <pc:docMk/>
            <pc:sldMk cId="1348004603" sldId="278"/>
            <ac:spMk id="12" creationId="{665C2FCD-09A4-4B4B-AA73-F330DFE91799}"/>
          </ac:spMkLst>
        </pc:spChg>
      </pc:sldChg>
    </pc:docChg>
  </pc:docChgLst>
  <pc:docChgLst>
    <pc:chgData name="Giridhar, Galla (Contractor)" userId="5ba455af-6423-4ec6-874c-b3554cd302d9" providerId="ADAL" clId="{D2DC49B2-0944-4032-9AC6-A5776CBA64A2}"/>
    <pc:docChg chg="undo custSel addSld delSld modSld">
      <pc:chgData name="Giridhar, Galla (Contractor)" userId="5ba455af-6423-4ec6-874c-b3554cd302d9" providerId="ADAL" clId="{D2DC49B2-0944-4032-9AC6-A5776CBA64A2}" dt="2024-04-24T04:56:09.367" v="1460" actId="1036"/>
      <pc:docMkLst>
        <pc:docMk/>
      </pc:docMkLst>
      <pc:sldChg chg="addSp delSp modSp mod setBg addAnim setClrOvrMap delDesignElem">
        <pc:chgData name="Giridhar, Galla (Contractor)" userId="5ba455af-6423-4ec6-874c-b3554cd302d9" providerId="ADAL" clId="{D2DC49B2-0944-4032-9AC6-A5776CBA64A2}" dt="2024-04-22T20:24:44.879" v="1431" actId="26606"/>
        <pc:sldMkLst>
          <pc:docMk/>
          <pc:sldMk cId="2804709904" sldId="256"/>
        </pc:sldMkLst>
        <pc:spChg chg="mod">
          <ac:chgData name="Giridhar, Galla (Contractor)" userId="5ba455af-6423-4ec6-874c-b3554cd302d9" providerId="ADAL" clId="{D2DC49B2-0944-4032-9AC6-A5776CBA64A2}" dt="2024-04-22T20:24:44.879" v="1431" actId="26606"/>
          <ac:spMkLst>
            <pc:docMk/>
            <pc:sldMk cId="2804709904" sldId="256"/>
            <ac:spMk id="2" creationId="{3B2F3487-0BFD-B5E4-5628-408C1EB99D9B}"/>
          </ac:spMkLst>
        </pc:spChg>
        <pc:spChg chg="mod">
          <ac:chgData name="Giridhar, Galla (Contractor)" userId="5ba455af-6423-4ec6-874c-b3554cd302d9" providerId="ADAL" clId="{D2DC49B2-0944-4032-9AC6-A5776CBA64A2}" dt="2024-04-22T20:24:44.879" v="1431" actId="26606"/>
          <ac:spMkLst>
            <pc:docMk/>
            <pc:sldMk cId="2804709904" sldId="256"/>
            <ac:spMk id="3" creationId="{1D8B1C79-E28A-7917-DA5B-233C8606C6F6}"/>
          </ac:spMkLst>
        </pc:spChg>
        <pc:spChg chg="add del">
          <ac:chgData name="Giridhar, Galla (Contractor)" userId="5ba455af-6423-4ec6-874c-b3554cd302d9" providerId="ADAL" clId="{D2DC49B2-0944-4032-9AC6-A5776CBA64A2}" dt="2024-04-22T20:24:20.376" v="1418" actId="26606"/>
          <ac:spMkLst>
            <pc:docMk/>
            <pc:sldMk cId="2804709904" sldId="256"/>
            <ac:spMk id="5" creationId="{B4B5CC49-6FAE-42FA-99B6-A3FDA8C68848}"/>
          </ac:spMkLst>
        </pc:spChg>
        <pc:spChg chg="add del">
          <ac:chgData name="Giridhar, Galla (Contractor)" userId="5ba455af-6423-4ec6-874c-b3554cd302d9" providerId="ADAL" clId="{D2DC49B2-0944-4032-9AC6-A5776CBA64A2}" dt="2024-04-22T20:24:20.376" v="1418" actId="26606"/>
          <ac:spMkLst>
            <pc:docMk/>
            <pc:sldMk cId="2804709904" sldId="256"/>
            <ac:spMk id="6" creationId="{E6BC9B4A-2119-4645-B4CA-7817D5FAF4B6}"/>
          </ac:spMkLst>
        </pc:spChg>
        <pc:spChg chg="add del">
          <ac:chgData name="Giridhar, Galla (Contractor)" userId="5ba455af-6423-4ec6-874c-b3554cd302d9" providerId="ADAL" clId="{D2DC49B2-0944-4032-9AC6-A5776CBA64A2}" dt="2024-04-22T20:23:54.445" v="1411" actId="26606"/>
          <ac:spMkLst>
            <pc:docMk/>
            <pc:sldMk cId="2804709904" sldId="256"/>
            <ac:spMk id="8" creationId="{B4B5CC49-6FAE-42FA-99B6-A3FDA8C68848}"/>
          </ac:spMkLst>
        </pc:spChg>
        <pc:spChg chg="add del">
          <ac:chgData name="Giridhar, Galla (Contractor)" userId="5ba455af-6423-4ec6-874c-b3554cd302d9" providerId="ADAL" clId="{D2DC49B2-0944-4032-9AC6-A5776CBA64A2}" dt="2024-04-22T20:24:20.376" v="1418" actId="26606"/>
          <ac:spMkLst>
            <pc:docMk/>
            <pc:sldMk cId="2804709904" sldId="256"/>
            <ac:spMk id="9" creationId="{99A2CD81-3BB6-4ED6-A50F-DC14F37A95CF}"/>
          </ac:spMkLst>
        </pc:spChg>
        <pc:spChg chg="add del">
          <ac:chgData name="Giridhar, Galla (Contractor)" userId="5ba455af-6423-4ec6-874c-b3554cd302d9" providerId="ADAL" clId="{D2DC49B2-0944-4032-9AC6-A5776CBA64A2}" dt="2024-04-22T20:23:54.445" v="1411" actId="26606"/>
          <ac:spMkLst>
            <pc:docMk/>
            <pc:sldMk cId="2804709904" sldId="256"/>
            <ac:spMk id="10" creationId="{E6BC9B4A-2119-4645-B4CA-7817D5FAF4B6}"/>
          </ac:spMkLst>
        </pc:spChg>
        <pc:spChg chg="add del">
          <ac:chgData name="Giridhar, Galla (Contractor)" userId="5ba455af-6423-4ec6-874c-b3554cd302d9" providerId="ADAL" clId="{D2DC49B2-0944-4032-9AC6-A5776CBA64A2}" dt="2024-04-22T20:24:22.376" v="1420" actId="26606"/>
          <ac:spMkLst>
            <pc:docMk/>
            <pc:sldMk cId="2804709904" sldId="256"/>
            <ac:spMk id="11" creationId="{2F4AD318-2FB6-4C6E-931E-58E404FA18CD}"/>
          </ac:spMkLst>
        </pc:spChg>
        <pc:spChg chg="add del">
          <ac:chgData name="Giridhar, Galla (Contractor)" userId="5ba455af-6423-4ec6-874c-b3554cd302d9" providerId="ADAL" clId="{D2DC49B2-0944-4032-9AC6-A5776CBA64A2}" dt="2024-04-22T20:24:22.376" v="1420" actId="26606"/>
          <ac:spMkLst>
            <pc:docMk/>
            <pc:sldMk cId="2804709904" sldId="256"/>
            <ac:spMk id="13" creationId="{1A118E35-1CBF-4863-8497-F4DF1A166D2D}"/>
          </ac:spMkLst>
        </pc:spChg>
        <pc:spChg chg="add del">
          <ac:chgData name="Giridhar, Galla (Contractor)" userId="5ba455af-6423-4ec6-874c-b3554cd302d9" providerId="ADAL" clId="{D2DC49B2-0944-4032-9AC6-A5776CBA64A2}" dt="2024-04-22T20:23:54.445" v="1411" actId="26606"/>
          <ac:spMkLst>
            <pc:docMk/>
            <pc:sldMk cId="2804709904" sldId="256"/>
            <ac:spMk id="14" creationId="{99A2CD81-3BB6-4ED6-A50F-DC14F37A95CF}"/>
          </ac:spMkLst>
        </pc:spChg>
        <pc:spChg chg="add del">
          <ac:chgData name="Giridhar, Galla (Contractor)" userId="5ba455af-6423-4ec6-874c-b3554cd302d9" providerId="ADAL" clId="{D2DC49B2-0944-4032-9AC6-A5776CBA64A2}" dt="2024-04-22T20:24:22.376" v="1420" actId="26606"/>
          <ac:spMkLst>
            <pc:docMk/>
            <pc:sldMk cId="2804709904" sldId="256"/>
            <ac:spMk id="15" creationId="{6E187274-5DC2-4BE0-AF99-925D6D973550}"/>
          </ac:spMkLst>
        </pc:spChg>
        <pc:spChg chg="add del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2804709904" sldId="256"/>
            <ac:spMk id="16" creationId="{2F4AD318-2FB6-4C6E-931E-58E404FA18CD}"/>
          </ac:spMkLst>
        </pc:spChg>
        <pc:spChg chg="add del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2804709904" sldId="256"/>
            <ac:spMk id="17" creationId="{1A118E35-1CBF-4863-8497-F4DF1A166D2D}"/>
          </ac:spMkLst>
        </pc:spChg>
        <pc:spChg chg="add del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2804709904" sldId="256"/>
            <ac:spMk id="18" creationId="{6E187274-5DC2-4BE0-AF99-925D6D973550}"/>
          </ac:spMkLst>
        </pc:spChg>
        <pc:spChg chg="add del">
          <ac:chgData name="Giridhar, Galla (Contractor)" userId="5ba455af-6423-4ec6-874c-b3554cd302d9" providerId="ADAL" clId="{D2DC49B2-0944-4032-9AC6-A5776CBA64A2}" dt="2024-04-22T20:24:26.745" v="1422" actId="26606"/>
          <ac:spMkLst>
            <pc:docMk/>
            <pc:sldMk cId="2804709904" sldId="256"/>
            <ac:spMk id="19" creationId="{57F231E5-F402-49E1-82B4-C762909ED227}"/>
          </ac:spMkLst>
        </pc:spChg>
        <pc:spChg chg="add del">
          <ac:chgData name="Giridhar, Galla (Contractor)" userId="5ba455af-6423-4ec6-874c-b3554cd302d9" providerId="ADAL" clId="{D2DC49B2-0944-4032-9AC6-A5776CBA64A2}" dt="2024-04-22T20:24:26.745" v="1422" actId="26606"/>
          <ac:spMkLst>
            <pc:docMk/>
            <pc:sldMk cId="2804709904" sldId="256"/>
            <ac:spMk id="20" creationId="{6F0BA12B-74D1-4DB1-9A3F-C9BA27B81512}"/>
          </ac:spMkLst>
        </pc:spChg>
        <pc:spChg chg="add del">
          <ac:chgData name="Giridhar, Galla (Contractor)" userId="5ba455af-6423-4ec6-874c-b3554cd302d9" providerId="ADAL" clId="{D2DC49B2-0944-4032-9AC6-A5776CBA64A2}" dt="2024-04-22T20:24:26.745" v="1422" actId="26606"/>
          <ac:spMkLst>
            <pc:docMk/>
            <pc:sldMk cId="2804709904" sldId="256"/>
            <ac:spMk id="21" creationId="{515FCC40-AA93-4D3B-90D0-69BC824EAD47}"/>
          </ac:spMkLst>
        </pc:spChg>
        <pc:spChg chg="add del">
          <ac:chgData name="Giridhar, Galla (Contractor)" userId="5ba455af-6423-4ec6-874c-b3554cd302d9" providerId="ADAL" clId="{D2DC49B2-0944-4032-9AC6-A5776CBA64A2}" dt="2024-04-22T20:24:37.645" v="1424" actId="26606"/>
          <ac:spMkLst>
            <pc:docMk/>
            <pc:sldMk cId="2804709904" sldId="256"/>
            <ac:spMk id="23" creationId="{5BDAAE7A-177F-4691-8F07-36CBBA6113AB}"/>
          </ac:spMkLst>
        </pc:spChg>
        <pc:spChg chg="add del">
          <ac:chgData name="Giridhar, Galla (Contractor)" userId="5ba455af-6423-4ec6-874c-b3554cd302d9" providerId="ADAL" clId="{D2DC49B2-0944-4032-9AC6-A5776CBA64A2}" dt="2024-04-22T20:24:37.645" v="1424" actId="26606"/>
          <ac:spMkLst>
            <pc:docMk/>
            <pc:sldMk cId="2804709904" sldId="256"/>
            <ac:spMk id="24" creationId="{5BF82D1D-28BC-4216-A1EA-F7D9C6D1AA82}"/>
          </ac:spMkLst>
        </pc:spChg>
        <pc:spChg chg="add del">
          <ac:chgData name="Giridhar, Galla (Contractor)" userId="5ba455af-6423-4ec6-874c-b3554cd302d9" providerId="ADAL" clId="{D2DC49B2-0944-4032-9AC6-A5776CBA64A2}" dt="2024-04-22T20:24:37.645" v="1424" actId="26606"/>
          <ac:spMkLst>
            <pc:docMk/>
            <pc:sldMk cId="2804709904" sldId="256"/>
            <ac:spMk id="25" creationId="{60A1DC48-C242-4442-822C-570436B809FC}"/>
          </ac:spMkLst>
        </pc:spChg>
        <pc:spChg chg="add del">
          <ac:chgData name="Giridhar, Galla (Contractor)" userId="5ba455af-6423-4ec6-874c-b3554cd302d9" providerId="ADAL" clId="{D2DC49B2-0944-4032-9AC6-A5776CBA64A2}" dt="2024-04-22T20:24:39.374" v="1426" actId="26606"/>
          <ac:spMkLst>
            <pc:docMk/>
            <pc:sldMk cId="2804709904" sldId="256"/>
            <ac:spMk id="27" creationId="{57F231E5-F402-49E1-82B4-C762909ED227}"/>
          </ac:spMkLst>
        </pc:spChg>
        <pc:spChg chg="add del">
          <ac:chgData name="Giridhar, Galla (Contractor)" userId="5ba455af-6423-4ec6-874c-b3554cd302d9" providerId="ADAL" clId="{D2DC49B2-0944-4032-9AC6-A5776CBA64A2}" dt="2024-04-22T20:24:39.374" v="1426" actId="26606"/>
          <ac:spMkLst>
            <pc:docMk/>
            <pc:sldMk cId="2804709904" sldId="256"/>
            <ac:spMk id="28" creationId="{6F0BA12B-74D1-4DB1-9A3F-C9BA27B81512}"/>
          </ac:spMkLst>
        </pc:spChg>
        <pc:spChg chg="add del">
          <ac:chgData name="Giridhar, Galla (Contractor)" userId="5ba455af-6423-4ec6-874c-b3554cd302d9" providerId="ADAL" clId="{D2DC49B2-0944-4032-9AC6-A5776CBA64A2}" dt="2024-04-22T20:24:39.374" v="1426" actId="26606"/>
          <ac:spMkLst>
            <pc:docMk/>
            <pc:sldMk cId="2804709904" sldId="256"/>
            <ac:spMk id="29" creationId="{515FCC40-AA93-4D3B-90D0-69BC824EAD47}"/>
          </ac:spMkLst>
        </pc:spChg>
        <pc:spChg chg="add del">
          <ac:chgData name="Giridhar, Galla (Contractor)" userId="5ba455af-6423-4ec6-874c-b3554cd302d9" providerId="ADAL" clId="{D2DC49B2-0944-4032-9AC6-A5776CBA64A2}" dt="2024-04-22T20:24:43.744" v="1428" actId="26606"/>
          <ac:spMkLst>
            <pc:docMk/>
            <pc:sldMk cId="2804709904" sldId="256"/>
            <ac:spMk id="31" creationId="{86411F21-6927-42A3-821A-9852DABE4E6D}"/>
          </ac:spMkLst>
        </pc:spChg>
        <pc:spChg chg="add del">
          <ac:chgData name="Giridhar, Galla (Contractor)" userId="5ba455af-6423-4ec6-874c-b3554cd302d9" providerId="ADAL" clId="{D2DC49B2-0944-4032-9AC6-A5776CBA64A2}" dt="2024-04-22T20:24:43.744" v="1428" actId="26606"/>
          <ac:spMkLst>
            <pc:docMk/>
            <pc:sldMk cId="2804709904" sldId="256"/>
            <ac:spMk id="32" creationId="{0A86581D-BAED-4A1F-A12D-371222BAFB71}"/>
          </ac:spMkLst>
        </pc:spChg>
        <pc:spChg chg="add del">
          <ac:chgData name="Giridhar, Galla (Contractor)" userId="5ba455af-6423-4ec6-874c-b3554cd302d9" providerId="ADAL" clId="{D2DC49B2-0944-4032-9AC6-A5776CBA64A2}" dt="2024-04-22T20:24:43.744" v="1428" actId="26606"/>
          <ac:spMkLst>
            <pc:docMk/>
            <pc:sldMk cId="2804709904" sldId="256"/>
            <ac:spMk id="33" creationId="{B158AD60-D71E-4D39-856C-D6D05B4ABD0B}"/>
          </ac:spMkLst>
        </pc:spChg>
        <pc:spChg chg="add del">
          <ac:chgData name="Giridhar, Galla (Contractor)" userId="5ba455af-6423-4ec6-874c-b3554cd302d9" providerId="ADAL" clId="{D2DC49B2-0944-4032-9AC6-A5776CBA64A2}" dt="2024-04-22T20:24:43.744" v="1428" actId="26606"/>
          <ac:spMkLst>
            <pc:docMk/>
            <pc:sldMk cId="2804709904" sldId="256"/>
            <ac:spMk id="34" creationId="{1C7DC5B1-719A-4BD4-98EF-B39222EB39B2}"/>
          </ac:spMkLst>
        </pc:spChg>
        <pc:spChg chg="add del">
          <ac:chgData name="Giridhar, Galla (Contractor)" userId="5ba455af-6423-4ec6-874c-b3554cd302d9" providerId="ADAL" clId="{D2DC49B2-0944-4032-9AC6-A5776CBA64A2}" dt="2024-04-22T20:24:44.879" v="1430" actId="26606"/>
          <ac:spMkLst>
            <pc:docMk/>
            <pc:sldMk cId="2804709904" sldId="256"/>
            <ac:spMk id="36" creationId="{2F4AD318-2FB6-4C6E-931E-58E404FA18CD}"/>
          </ac:spMkLst>
        </pc:spChg>
        <pc:spChg chg="add del">
          <ac:chgData name="Giridhar, Galla (Contractor)" userId="5ba455af-6423-4ec6-874c-b3554cd302d9" providerId="ADAL" clId="{D2DC49B2-0944-4032-9AC6-A5776CBA64A2}" dt="2024-04-22T20:24:44.879" v="1430" actId="26606"/>
          <ac:spMkLst>
            <pc:docMk/>
            <pc:sldMk cId="2804709904" sldId="256"/>
            <ac:spMk id="37" creationId="{1A118E35-1CBF-4863-8497-F4DF1A166D2D}"/>
          </ac:spMkLst>
        </pc:spChg>
        <pc:spChg chg="add del">
          <ac:chgData name="Giridhar, Galla (Contractor)" userId="5ba455af-6423-4ec6-874c-b3554cd302d9" providerId="ADAL" clId="{D2DC49B2-0944-4032-9AC6-A5776CBA64A2}" dt="2024-04-22T20:24:44.879" v="1430" actId="26606"/>
          <ac:spMkLst>
            <pc:docMk/>
            <pc:sldMk cId="2804709904" sldId="256"/>
            <ac:spMk id="38" creationId="{6E187274-5DC2-4BE0-AF99-925D6D973550}"/>
          </ac:spMkLst>
        </pc:spChg>
        <pc:spChg chg="add">
          <ac:chgData name="Giridhar, Galla (Contractor)" userId="5ba455af-6423-4ec6-874c-b3554cd302d9" providerId="ADAL" clId="{D2DC49B2-0944-4032-9AC6-A5776CBA64A2}" dt="2024-04-22T20:24:44.879" v="1431" actId="26606"/>
          <ac:spMkLst>
            <pc:docMk/>
            <pc:sldMk cId="2804709904" sldId="256"/>
            <ac:spMk id="40" creationId="{B4B5CC49-6FAE-42FA-99B6-A3FDA8C68848}"/>
          </ac:spMkLst>
        </pc:spChg>
        <pc:spChg chg="add">
          <ac:chgData name="Giridhar, Galla (Contractor)" userId="5ba455af-6423-4ec6-874c-b3554cd302d9" providerId="ADAL" clId="{D2DC49B2-0944-4032-9AC6-A5776CBA64A2}" dt="2024-04-22T20:24:44.879" v="1431" actId="26606"/>
          <ac:spMkLst>
            <pc:docMk/>
            <pc:sldMk cId="2804709904" sldId="256"/>
            <ac:spMk id="41" creationId="{E6BC9B4A-2119-4645-B4CA-7817D5FAF4B6}"/>
          </ac:spMkLst>
        </pc:spChg>
        <pc:spChg chg="add">
          <ac:chgData name="Giridhar, Galla (Contractor)" userId="5ba455af-6423-4ec6-874c-b3554cd302d9" providerId="ADAL" clId="{D2DC49B2-0944-4032-9AC6-A5776CBA64A2}" dt="2024-04-22T20:24:44.879" v="1431" actId="26606"/>
          <ac:spMkLst>
            <pc:docMk/>
            <pc:sldMk cId="2804709904" sldId="256"/>
            <ac:spMk id="43" creationId="{99A2CD81-3BB6-4ED6-A50F-DC14F37A95CF}"/>
          </ac:spMkLst>
        </pc:spChg>
        <pc:cxnChg chg="add del">
          <ac:chgData name="Giridhar, Galla (Contractor)" userId="5ba455af-6423-4ec6-874c-b3554cd302d9" providerId="ADAL" clId="{D2DC49B2-0944-4032-9AC6-A5776CBA64A2}" dt="2024-04-22T20:24:20.376" v="1418" actId="26606"/>
          <ac:cxnSpMkLst>
            <pc:docMk/>
            <pc:sldMk cId="2804709904" sldId="256"/>
            <ac:cxnSpMk id="7" creationId="{158D888F-D87A-4C3C-BD82-273E4C8C5E83}"/>
          </ac:cxnSpMkLst>
        </pc:cxnChg>
        <pc:cxnChg chg="add del">
          <ac:chgData name="Giridhar, Galla (Contractor)" userId="5ba455af-6423-4ec6-874c-b3554cd302d9" providerId="ADAL" clId="{D2DC49B2-0944-4032-9AC6-A5776CBA64A2}" dt="2024-04-22T20:23:54.445" v="1411" actId="26606"/>
          <ac:cxnSpMkLst>
            <pc:docMk/>
            <pc:sldMk cId="2804709904" sldId="256"/>
            <ac:cxnSpMk id="12" creationId="{158D888F-D87A-4C3C-BD82-273E4C8C5E83}"/>
          </ac:cxnSpMkLst>
        </pc:cxnChg>
        <pc:cxnChg chg="add">
          <ac:chgData name="Giridhar, Galla (Contractor)" userId="5ba455af-6423-4ec6-874c-b3554cd302d9" providerId="ADAL" clId="{D2DC49B2-0944-4032-9AC6-A5776CBA64A2}" dt="2024-04-22T20:24:44.879" v="1431" actId="26606"/>
          <ac:cxnSpMkLst>
            <pc:docMk/>
            <pc:sldMk cId="2804709904" sldId="256"/>
            <ac:cxnSpMk id="42" creationId="{158D888F-D87A-4C3C-BD82-273E4C8C5E83}"/>
          </ac:cxnSpMkLst>
        </pc:cxnChg>
      </pc:sldChg>
      <pc:sldChg chg="modSp">
        <pc:chgData name="Giridhar, Galla (Contractor)" userId="5ba455af-6423-4ec6-874c-b3554cd302d9" providerId="ADAL" clId="{D2DC49B2-0944-4032-9AC6-A5776CBA64A2}" dt="2024-04-22T20:24:10.556" v="1416"/>
        <pc:sldMkLst>
          <pc:docMk/>
          <pc:sldMk cId="546356646" sldId="257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546356646" sldId="257"/>
            <ac:spMk id="2" creationId="{7C12A445-3102-B4B2-E0A0-33F3FBCF6439}"/>
          </ac:spMkLst>
        </pc:spChg>
      </pc:sldChg>
      <pc:sldChg chg="addSp delSp modSp mod delDesignElem">
        <pc:chgData name="Giridhar, Galla (Contractor)" userId="5ba455af-6423-4ec6-874c-b3554cd302d9" providerId="ADAL" clId="{D2DC49B2-0944-4032-9AC6-A5776CBA64A2}" dt="2024-04-22T20:23:19.645" v="1407"/>
        <pc:sldMkLst>
          <pc:docMk/>
          <pc:sldMk cId="4048347661" sldId="258"/>
        </pc:sldMkLst>
        <pc:spChg chg="add mod">
          <ac:chgData name="Giridhar, Galla (Contractor)" userId="5ba455af-6423-4ec6-874c-b3554cd302d9" providerId="ADAL" clId="{D2DC49B2-0944-4032-9AC6-A5776CBA64A2}" dt="2024-04-22T19:15:15.551" v="196" actId="255"/>
          <ac:spMkLst>
            <pc:docMk/>
            <pc:sldMk cId="4048347661" sldId="258"/>
            <ac:spMk id="4" creationId="{66C300E8-0C44-95D2-ED01-F21C74C39668}"/>
          </ac:spMkLst>
        </pc:spChg>
        <pc:spChg chg="del">
          <ac:chgData name="Giridhar, Galla (Contractor)" userId="5ba455af-6423-4ec6-874c-b3554cd302d9" providerId="ADAL" clId="{D2DC49B2-0944-4032-9AC6-A5776CBA64A2}" dt="2024-04-22T20:23:19.645" v="1407"/>
          <ac:spMkLst>
            <pc:docMk/>
            <pc:sldMk cId="4048347661" sldId="258"/>
            <ac:spMk id="20" creationId="{681577AD-DA5F-48B3-8FB9-5199BA9EE681}"/>
          </ac:spMkLst>
        </pc:spChg>
        <pc:picChg chg="del">
          <ac:chgData name="Giridhar, Galla (Contractor)" userId="5ba455af-6423-4ec6-874c-b3554cd302d9" providerId="ADAL" clId="{D2DC49B2-0944-4032-9AC6-A5776CBA64A2}" dt="2024-04-22T19:15:34.779" v="197" actId="478"/>
          <ac:picMkLst>
            <pc:docMk/>
            <pc:sldMk cId="4048347661" sldId="258"/>
            <ac:picMk id="5" creationId="{59F2DDD6-EBBB-50A3-BAEF-A3B4057FD00E}"/>
          </ac:picMkLst>
        </pc:picChg>
        <pc:picChg chg="add mod">
          <ac:chgData name="Giridhar, Galla (Contractor)" userId="5ba455af-6423-4ec6-874c-b3554cd302d9" providerId="ADAL" clId="{D2DC49B2-0944-4032-9AC6-A5776CBA64A2}" dt="2024-04-22T19:16:29.322" v="206" actId="1076"/>
          <ac:picMkLst>
            <pc:docMk/>
            <pc:sldMk cId="4048347661" sldId="258"/>
            <ac:picMk id="7" creationId="{47BEAD49-6C85-A915-5C3E-332B30F053AD}"/>
          </ac:picMkLst>
        </pc:picChg>
      </pc:sldChg>
      <pc:sldChg chg="addSp delSp modSp mod delDesignElem">
        <pc:chgData name="Giridhar, Galla (Contractor)" userId="5ba455af-6423-4ec6-874c-b3554cd302d9" providerId="ADAL" clId="{D2DC49B2-0944-4032-9AC6-A5776CBA64A2}" dt="2024-04-22T20:23:19.645" v="1407"/>
        <pc:sldMkLst>
          <pc:docMk/>
          <pc:sldMk cId="3499492715" sldId="259"/>
        </pc:sldMkLst>
        <pc:spChg chg="add mod">
          <ac:chgData name="Giridhar, Galla (Contractor)" userId="5ba455af-6423-4ec6-874c-b3554cd302d9" providerId="ADAL" clId="{D2DC49B2-0944-4032-9AC6-A5776CBA64A2}" dt="2024-04-22T19:03:19.041" v="24" actId="255"/>
          <ac:spMkLst>
            <pc:docMk/>
            <pc:sldMk cId="3499492715" sldId="259"/>
            <ac:spMk id="4" creationId="{0FFA7D98-8423-6A68-D63F-36A70E60B801}"/>
          </ac:spMkLst>
        </pc:spChg>
        <pc:spChg chg="del">
          <ac:chgData name="Giridhar, Galla (Contractor)" userId="5ba455af-6423-4ec6-874c-b3554cd302d9" providerId="ADAL" clId="{D2DC49B2-0944-4032-9AC6-A5776CBA64A2}" dt="2024-04-22T20:23:19.645" v="1407"/>
          <ac:spMkLst>
            <pc:docMk/>
            <pc:sldMk cId="3499492715" sldId="259"/>
            <ac:spMk id="12" creationId="{CA0E3486-FD49-4921-B4F4-E5BB5C88AC79}"/>
          </ac:spMkLst>
        </pc:spChg>
        <pc:spChg chg="del">
          <ac:chgData name="Giridhar, Galla (Contractor)" userId="5ba455af-6423-4ec6-874c-b3554cd302d9" providerId="ADAL" clId="{D2DC49B2-0944-4032-9AC6-A5776CBA64A2}" dt="2024-04-22T20:23:19.645" v="1407"/>
          <ac:spMkLst>
            <pc:docMk/>
            <pc:sldMk cId="3499492715" sldId="259"/>
            <ac:spMk id="13" creationId="{A35CBD63-8F8F-47DC-9CE7-159E6161D872}"/>
          </ac:spMkLst>
        </pc:spChg>
        <pc:spChg chg="del">
          <ac:chgData name="Giridhar, Galla (Contractor)" userId="5ba455af-6423-4ec6-874c-b3554cd302d9" providerId="ADAL" clId="{D2DC49B2-0944-4032-9AC6-A5776CBA64A2}" dt="2024-04-22T20:23:19.645" v="1407"/>
          <ac:spMkLst>
            <pc:docMk/>
            <pc:sldMk cId="3499492715" sldId="259"/>
            <ac:spMk id="14" creationId="{83B4A72C-2924-4CE2-8674-7E02E182ED6D}"/>
          </ac:spMkLst>
        </pc:spChg>
        <pc:picChg chg="del">
          <ac:chgData name="Giridhar, Galla (Contractor)" userId="5ba455af-6423-4ec6-874c-b3554cd302d9" providerId="ADAL" clId="{D2DC49B2-0944-4032-9AC6-A5776CBA64A2}" dt="2024-04-22T19:03:49.573" v="25" actId="21"/>
          <ac:picMkLst>
            <pc:docMk/>
            <pc:sldMk cId="3499492715" sldId="259"/>
            <ac:picMk id="5" creationId="{AF907500-D691-5306-0DC2-F91E6772D260}"/>
          </ac:picMkLst>
        </pc:picChg>
        <pc:picChg chg="add del mod">
          <ac:chgData name="Giridhar, Galla (Contractor)" userId="5ba455af-6423-4ec6-874c-b3554cd302d9" providerId="ADAL" clId="{D2DC49B2-0944-4032-9AC6-A5776CBA64A2}" dt="2024-04-22T19:04:39.189" v="29" actId="478"/>
          <ac:picMkLst>
            <pc:docMk/>
            <pc:sldMk cId="3499492715" sldId="259"/>
            <ac:picMk id="6" creationId="{33F0F7CD-EC43-6643-432B-FFBF6746EE7C}"/>
          </ac:picMkLst>
        </pc:picChg>
        <pc:picChg chg="add mod">
          <ac:chgData name="Giridhar, Galla (Contractor)" userId="5ba455af-6423-4ec6-874c-b3554cd302d9" providerId="ADAL" clId="{D2DC49B2-0944-4032-9AC6-A5776CBA64A2}" dt="2024-04-22T19:05:02.732" v="36" actId="1076"/>
          <ac:picMkLst>
            <pc:docMk/>
            <pc:sldMk cId="3499492715" sldId="259"/>
            <ac:picMk id="8" creationId="{DF615139-8EA8-B119-9769-581199A51856}"/>
          </ac:picMkLst>
        </pc:picChg>
      </pc:sldChg>
      <pc:sldChg chg="del">
        <pc:chgData name="Giridhar, Galla (Contractor)" userId="5ba455af-6423-4ec6-874c-b3554cd302d9" providerId="ADAL" clId="{D2DC49B2-0944-4032-9AC6-A5776CBA64A2}" dt="2024-04-22T19:21:20.465" v="276" actId="47"/>
        <pc:sldMkLst>
          <pc:docMk/>
          <pc:sldMk cId="2307148372" sldId="260"/>
        </pc:sldMkLst>
      </pc:sldChg>
      <pc:sldChg chg="del">
        <pc:chgData name="Giridhar, Galla (Contractor)" userId="5ba455af-6423-4ec6-874c-b3554cd302d9" providerId="ADAL" clId="{D2DC49B2-0944-4032-9AC6-A5776CBA64A2}" dt="2024-04-22T19:21:43.908" v="277" actId="47"/>
        <pc:sldMkLst>
          <pc:docMk/>
          <pc:sldMk cId="2201086102" sldId="261"/>
        </pc:sldMkLst>
      </pc:sldChg>
      <pc:sldChg chg="addSp delSp modSp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4241500388" sldId="262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4241500388" sldId="262"/>
            <ac:spMk id="2" creationId="{B4E4BE1F-9630-2E19-31A0-2917FEB449AE}"/>
          </ac:spMkLst>
        </pc:spChg>
        <pc:spChg chg="add del mod">
          <ac:chgData name="Giridhar, Galla (Contractor)" userId="5ba455af-6423-4ec6-874c-b3554cd302d9" providerId="ADAL" clId="{D2DC49B2-0944-4032-9AC6-A5776CBA64A2}" dt="2024-04-22T19:22:16.078" v="292"/>
          <ac:spMkLst>
            <pc:docMk/>
            <pc:sldMk cId="4241500388" sldId="262"/>
            <ac:spMk id="4" creationId="{41649E06-ACB5-655D-5C71-CC3A7D1D88E1}"/>
          </ac:spMkLst>
        </pc:spChg>
        <pc:picChg chg="del">
          <ac:chgData name="Giridhar, Galla (Contractor)" userId="5ba455af-6423-4ec6-874c-b3554cd302d9" providerId="ADAL" clId="{D2DC49B2-0944-4032-9AC6-A5776CBA64A2}" dt="2024-04-22T19:21:58.476" v="291" actId="478"/>
          <ac:picMkLst>
            <pc:docMk/>
            <pc:sldMk cId="4241500388" sldId="262"/>
            <ac:picMk id="5" creationId="{8D8319F6-2B45-0629-6D86-C935ECF300B2}"/>
          </ac:picMkLst>
        </pc:picChg>
        <pc:picChg chg="add 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4241500388" sldId="262"/>
            <ac:picMk id="7" creationId="{8C79F959-0769-C364-3168-11F013F55E40}"/>
          </ac:picMkLst>
        </pc:picChg>
      </pc:sldChg>
      <pc:sldChg chg="modSp mod">
        <pc:chgData name="Giridhar, Galla (Contractor)" userId="5ba455af-6423-4ec6-874c-b3554cd302d9" providerId="ADAL" clId="{D2DC49B2-0944-4032-9AC6-A5776CBA64A2}" dt="2024-04-23T08:26:55.189" v="1444" actId="20577"/>
        <pc:sldMkLst>
          <pc:docMk/>
          <pc:sldMk cId="35652922" sldId="263"/>
        </pc:sldMkLst>
        <pc:spChg chg="mod">
          <ac:chgData name="Giridhar, Galla (Contractor)" userId="5ba455af-6423-4ec6-874c-b3554cd302d9" providerId="ADAL" clId="{D2DC49B2-0944-4032-9AC6-A5776CBA64A2}" dt="2024-04-23T08:26:55.189" v="1444" actId="20577"/>
          <ac:spMkLst>
            <pc:docMk/>
            <pc:sldMk cId="35652922" sldId="263"/>
            <ac:spMk id="3" creationId="{86828F64-64EE-5E30-4323-A16B953B875D}"/>
          </ac:spMkLst>
        </pc:spChg>
        <pc:spChg chg="mod">
          <ac:chgData name="Giridhar, Galla (Contractor)" userId="5ba455af-6423-4ec6-874c-b3554cd302d9" providerId="ADAL" clId="{D2DC49B2-0944-4032-9AC6-A5776CBA64A2}" dt="2024-04-22T19:25:35.784" v="329" actId="20577"/>
          <ac:spMkLst>
            <pc:docMk/>
            <pc:sldMk cId="35652922" sldId="263"/>
            <ac:spMk id="5" creationId="{A05A5EEA-2331-F621-47BE-AB834C8452F4}"/>
          </ac:spMkLst>
        </pc:spChg>
      </pc:sldChg>
      <pc:sldChg chg="addSp delSp modSp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3878826699" sldId="264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3878826699" sldId="264"/>
            <ac:spMk id="2" creationId="{40B4EBF9-0E0F-FBAD-9674-A3A98EF705B1}"/>
          </ac:spMkLst>
        </pc:spChg>
        <pc:spChg chg="add del mod">
          <ac:chgData name="Giridhar, Galla (Contractor)" userId="5ba455af-6423-4ec6-874c-b3554cd302d9" providerId="ADAL" clId="{D2DC49B2-0944-4032-9AC6-A5776CBA64A2}" dt="2024-04-22T19:32:04.209" v="518"/>
          <ac:spMkLst>
            <pc:docMk/>
            <pc:sldMk cId="3878826699" sldId="264"/>
            <ac:spMk id="4" creationId="{0E2CE8A8-128E-C81F-403E-55FD7171CC1F}"/>
          </ac:spMkLst>
        </pc:spChg>
        <pc:picChg chg="del">
          <ac:chgData name="Giridhar, Galla (Contractor)" userId="5ba455af-6423-4ec6-874c-b3554cd302d9" providerId="ADAL" clId="{D2DC49B2-0944-4032-9AC6-A5776CBA64A2}" dt="2024-04-22T19:31:35.838" v="517" actId="478"/>
          <ac:picMkLst>
            <pc:docMk/>
            <pc:sldMk cId="3878826699" sldId="264"/>
            <ac:picMk id="5" creationId="{B22D3D48-0394-2FB1-FDA8-C30C29D352A1}"/>
          </ac:picMkLst>
        </pc:picChg>
        <pc:picChg chg="add mod modCrop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3878826699" sldId="264"/>
            <ac:picMk id="7" creationId="{7D3F9DB4-CB66-97CE-C15E-9B135D8E71EB}"/>
          </ac:picMkLst>
        </pc:picChg>
      </pc:sldChg>
      <pc:sldChg chg="modSp mod">
        <pc:chgData name="Giridhar, Galla (Contractor)" userId="5ba455af-6423-4ec6-874c-b3554cd302d9" providerId="ADAL" clId="{D2DC49B2-0944-4032-9AC6-A5776CBA64A2}" dt="2024-04-23T08:29:18.192" v="1457" actId="20577"/>
        <pc:sldMkLst>
          <pc:docMk/>
          <pc:sldMk cId="474695728" sldId="267"/>
        </pc:sldMkLst>
        <pc:spChg chg="mod">
          <ac:chgData name="Giridhar, Galla (Contractor)" userId="5ba455af-6423-4ec6-874c-b3554cd302d9" providerId="ADAL" clId="{D2DC49B2-0944-4032-9AC6-A5776CBA64A2}" dt="2024-04-23T08:29:18.192" v="1457" actId="20577"/>
          <ac:spMkLst>
            <pc:docMk/>
            <pc:sldMk cId="474695728" sldId="267"/>
            <ac:spMk id="3" creationId="{88EBF56D-022D-9E22-6711-9DBB84F8E8F0}"/>
          </ac:spMkLst>
        </pc:spChg>
        <pc:spChg chg="mod">
          <ac:chgData name="Giridhar, Galla (Contractor)" userId="5ba455af-6423-4ec6-874c-b3554cd302d9" providerId="ADAL" clId="{D2DC49B2-0944-4032-9AC6-A5776CBA64A2}" dt="2024-04-22T19:37:35.112" v="605" actId="20577"/>
          <ac:spMkLst>
            <pc:docMk/>
            <pc:sldMk cId="474695728" sldId="267"/>
            <ac:spMk id="5" creationId="{B45906B3-8EE5-8819-4ADB-7D4DE197479E}"/>
          </ac:spMkLst>
        </pc:spChg>
      </pc:sldChg>
      <pc:sldChg chg="addSp delSp modSp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861306159" sldId="268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861306159" sldId="268"/>
            <ac:spMk id="2" creationId="{2DF93E51-2049-93F9-6BF2-F6053ACF65B3}"/>
          </ac:spMkLst>
        </pc:spChg>
        <pc:spChg chg="add del mod">
          <ac:chgData name="Giridhar, Galla (Contractor)" userId="5ba455af-6423-4ec6-874c-b3554cd302d9" providerId="ADAL" clId="{D2DC49B2-0944-4032-9AC6-A5776CBA64A2}" dt="2024-04-22T19:41:01.413" v="703"/>
          <ac:spMkLst>
            <pc:docMk/>
            <pc:sldMk cId="861306159" sldId="268"/>
            <ac:spMk id="4" creationId="{10DC6600-760C-AC84-8556-9AE816883CF4}"/>
          </ac:spMkLst>
        </pc:spChg>
        <pc:picChg chg="del">
          <ac:chgData name="Giridhar, Galla (Contractor)" userId="5ba455af-6423-4ec6-874c-b3554cd302d9" providerId="ADAL" clId="{D2DC49B2-0944-4032-9AC6-A5776CBA64A2}" dt="2024-04-22T19:40:45.176" v="702" actId="478"/>
          <ac:picMkLst>
            <pc:docMk/>
            <pc:sldMk cId="861306159" sldId="268"/>
            <ac:picMk id="5" creationId="{85B0AFD4-0788-10DD-1CF1-CE9D5C91F7BB}"/>
          </ac:picMkLst>
        </pc:picChg>
        <pc:picChg chg="add 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861306159" sldId="268"/>
            <ac:picMk id="7" creationId="{8DCD2B3F-5084-D569-056A-E93B0CF6C512}"/>
          </ac:picMkLst>
        </pc:picChg>
      </pc:sldChg>
      <pc:sldChg chg="modSp add del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2318552630" sldId="270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2318552630" sldId="270"/>
            <ac:spMk id="3" creationId="{EC00E9CD-F6DB-8CC6-43DF-42E8E276F54E}"/>
          </ac:spMkLst>
        </pc:spChg>
        <pc:spChg chg="mod">
          <ac:chgData name="Giridhar, Galla (Contractor)" userId="5ba455af-6423-4ec6-874c-b3554cd302d9" providerId="ADAL" clId="{D2DC49B2-0944-4032-9AC6-A5776CBA64A2}" dt="2024-04-22T19:42:46.213" v="741" actId="20577"/>
          <ac:spMkLst>
            <pc:docMk/>
            <pc:sldMk cId="2318552630" sldId="270"/>
            <ac:spMk id="5" creationId="{9119D656-68C2-56DE-A792-4024A0C4AC73}"/>
          </ac:spMkLst>
        </pc:spChg>
      </pc:sldChg>
      <pc:sldChg chg="del">
        <pc:chgData name="Giridhar, Galla (Contractor)" userId="5ba455af-6423-4ec6-874c-b3554cd302d9" providerId="ADAL" clId="{D2DC49B2-0944-4032-9AC6-A5776CBA64A2}" dt="2024-04-22T19:46:41.628" v="901" actId="47"/>
        <pc:sldMkLst>
          <pc:docMk/>
          <pc:sldMk cId="44060766" sldId="271"/>
        </pc:sldMkLst>
      </pc:sldChg>
      <pc:sldChg chg="addSp delSp modSp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2242043747" sldId="272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2242043747" sldId="272"/>
            <ac:spMk id="2" creationId="{0736EAC1-D158-3DD6-DDE5-617A5998E200}"/>
          </ac:spMkLst>
        </pc:spChg>
        <pc:spChg chg="add del mod">
          <ac:chgData name="Giridhar, Galla (Contractor)" userId="5ba455af-6423-4ec6-874c-b3554cd302d9" providerId="ADAL" clId="{D2DC49B2-0944-4032-9AC6-A5776CBA64A2}" dt="2024-04-22T19:28:27.463" v="395" actId="478"/>
          <ac:spMkLst>
            <pc:docMk/>
            <pc:sldMk cId="2242043747" sldId="272"/>
            <ac:spMk id="4" creationId="{74548879-7247-8057-7E1F-F5FC0E342363}"/>
          </ac:spMkLst>
        </pc:spChg>
        <pc:spChg chg="del">
          <ac:chgData name="Giridhar, Galla (Contractor)" userId="5ba455af-6423-4ec6-874c-b3554cd302d9" providerId="ADAL" clId="{D2DC49B2-0944-4032-9AC6-A5776CBA64A2}" dt="2024-04-22T19:28:30.353" v="396" actId="478"/>
          <ac:spMkLst>
            <pc:docMk/>
            <pc:sldMk cId="2242043747" sldId="272"/>
            <ac:spMk id="6" creationId="{20425F3C-F91A-D87B-D6B9-603216D553D9}"/>
          </ac:spMkLst>
        </pc:spChg>
        <pc:spChg chg="add mod">
          <ac:chgData name="Giridhar, Galla (Contractor)" userId="5ba455af-6423-4ec6-874c-b3554cd302d9" providerId="ADAL" clId="{D2DC49B2-0944-4032-9AC6-A5776CBA64A2}" dt="2024-04-22T19:30:52.852" v="497" actId="207"/>
          <ac:spMkLst>
            <pc:docMk/>
            <pc:sldMk cId="2242043747" sldId="272"/>
            <ac:spMk id="9" creationId="{64649BC6-B9FA-C8CE-2AD6-57CC36D818D9}"/>
          </ac:spMkLst>
        </pc:spChg>
        <pc:picChg chg="del">
          <ac:chgData name="Giridhar, Galla (Contractor)" userId="5ba455af-6423-4ec6-874c-b3554cd302d9" providerId="ADAL" clId="{D2DC49B2-0944-4032-9AC6-A5776CBA64A2}" dt="2024-04-22T19:27:49.085" v="394" actId="478"/>
          <ac:picMkLst>
            <pc:docMk/>
            <pc:sldMk cId="2242043747" sldId="272"/>
            <ac:picMk id="5" creationId="{D6352364-D963-10F5-4678-D731DAB7F565}"/>
          </ac:picMkLst>
        </pc:picChg>
        <pc:picChg chg="add mod modCrop">
          <ac:chgData name="Giridhar, Galla (Contractor)" userId="5ba455af-6423-4ec6-874c-b3554cd302d9" providerId="ADAL" clId="{D2DC49B2-0944-4032-9AC6-A5776CBA64A2}" dt="2024-04-22T19:28:51.065" v="401" actId="1076"/>
          <ac:picMkLst>
            <pc:docMk/>
            <pc:sldMk cId="2242043747" sldId="272"/>
            <ac:picMk id="8" creationId="{9FDA250C-B439-18FC-7991-D5F8E272A4AF}"/>
          </ac:picMkLst>
        </pc:picChg>
      </pc:sldChg>
      <pc:sldChg chg="addSp delSp modSp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3806920395" sldId="273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3806920395" sldId="273"/>
            <ac:spMk id="2" creationId="{C9248C39-AFE3-05E2-C28E-B491D41B0194}"/>
          </ac:spMkLst>
        </pc:spChg>
        <pc:spChg chg="add del mod">
          <ac:chgData name="Giridhar, Galla (Contractor)" userId="5ba455af-6423-4ec6-874c-b3554cd302d9" providerId="ADAL" clId="{D2DC49B2-0944-4032-9AC6-A5776CBA64A2}" dt="2024-04-22T19:38:27.924" v="625" actId="478"/>
          <ac:spMkLst>
            <pc:docMk/>
            <pc:sldMk cId="3806920395" sldId="273"/>
            <ac:spMk id="4" creationId="{F7294EA7-090A-A208-8A4C-E7C381DAD578}"/>
          </ac:spMkLst>
        </pc:spChg>
        <pc:spChg chg="del">
          <ac:chgData name="Giridhar, Galla (Contractor)" userId="5ba455af-6423-4ec6-874c-b3554cd302d9" providerId="ADAL" clId="{D2DC49B2-0944-4032-9AC6-A5776CBA64A2}" dt="2024-04-22T19:38:30.974" v="626" actId="478"/>
          <ac:spMkLst>
            <pc:docMk/>
            <pc:sldMk cId="3806920395" sldId="273"/>
            <ac:spMk id="8" creationId="{43AB6B51-6722-AF40-5CC1-37D6FB7C228D}"/>
          </ac:spMkLst>
        </pc:spChg>
        <pc:spChg chg="del">
          <ac:chgData name="Giridhar, Galla (Contractor)" userId="5ba455af-6423-4ec6-874c-b3554cd302d9" providerId="ADAL" clId="{D2DC49B2-0944-4032-9AC6-A5776CBA64A2}" dt="2024-04-22T19:38:33.491" v="627" actId="478"/>
          <ac:spMkLst>
            <pc:docMk/>
            <pc:sldMk cId="3806920395" sldId="273"/>
            <ac:spMk id="9" creationId="{CA01F8B6-3C54-8554-1082-435CDA204549}"/>
          </ac:spMkLst>
        </pc:spChg>
        <pc:spChg chg="del">
          <ac:chgData name="Giridhar, Galla (Contractor)" userId="5ba455af-6423-4ec6-874c-b3554cd302d9" providerId="ADAL" clId="{D2DC49B2-0944-4032-9AC6-A5776CBA64A2}" dt="2024-04-22T19:38:36.539" v="628" actId="478"/>
          <ac:spMkLst>
            <pc:docMk/>
            <pc:sldMk cId="3806920395" sldId="273"/>
            <ac:spMk id="10" creationId="{114BE95C-DE53-F319-1D51-D1F3E8ED2414}"/>
          </ac:spMkLst>
        </pc:spChg>
        <pc:spChg chg="add mod">
          <ac:chgData name="Giridhar, Galla (Contractor)" userId="5ba455af-6423-4ec6-874c-b3554cd302d9" providerId="ADAL" clId="{D2DC49B2-0944-4032-9AC6-A5776CBA64A2}" dt="2024-04-22T19:39:35.232" v="687" actId="207"/>
          <ac:spMkLst>
            <pc:docMk/>
            <pc:sldMk cId="3806920395" sldId="273"/>
            <ac:spMk id="11" creationId="{A2DCFDE4-2E66-3D7C-052E-64A9C6A56296}"/>
          </ac:spMkLst>
        </pc:spChg>
        <pc:picChg chg="del">
          <ac:chgData name="Giridhar, Galla (Contractor)" userId="5ba455af-6423-4ec6-874c-b3554cd302d9" providerId="ADAL" clId="{D2DC49B2-0944-4032-9AC6-A5776CBA64A2}" dt="2024-04-22T19:38:12.506" v="624" actId="478"/>
          <ac:picMkLst>
            <pc:docMk/>
            <pc:sldMk cId="3806920395" sldId="273"/>
            <ac:picMk id="5" creationId="{D4D237CE-DB32-4EF2-BF7E-71C76F80F068}"/>
          </ac:picMkLst>
        </pc:picChg>
        <pc:picChg chg="add mod">
          <ac:chgData name="Giridhar, Galla (Contractor)" userId="5ba455af-6423-4ec6-874c-b3554cd302d9" providerId="ADAL" clId="{D2DC49B2-0944-4032-9AC6-A5776CBA64A2}" dt="2024-04-22T19:38:56.371" v="632" actId="1076"/>
          <ac:picMkLst>
            <pc:docMk/>
            <pc:sldMk cId="3806920395" sldId="273"/>
            <ac:picMk id="7" creationId="{891F5C1F-B9D2-E575-575E-CB0FE7628B0F}"/>
          </ac:picMkLst>
        </pc:picChg>
      </pc:sldChg>
      <pc:sldChg chg="addSp delSp modSp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1706905906" sldId="274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706905906" sldId="274"/>
            <ac:spMk id="2" creationId="{730072F8-41CE-48BE-3C02-13D11BF721FC}"/>
          </ac:spMkLst>
        </pc:spChg>
        <pc:spChg chg="add del mod">
          <ac:chgData name="Giridhar, Galla (Contractor)" userId="5ba455af-6423-4ec6-874c-b3554cd302d9" providerId="ADAL" clId="{D2DC49B2-0944-4032-9AC6-A5776CBA64A2}" dt="2024-04-22T19:44:12.875" v="790" actId="478"/>
          <ac:spMkLst>
            <pc:docMk/>
            <pc:sldMk cId="1706905906" sldId="274"/>
            <ac:spMk id="4" creationId="{C355EAC3-FA0F-DF7C-11A2-4B6969E0BD7C}"/>
          </ac:spMkLst>
        </pc:spChg>
        <pc:spChg chg="add del">
          <ac:chgData name="Giridhar, Galla (Contractor)" userId="5ba455af-6423-4ec6-874c-b3554cd302d9" providerId="ADAL" clId="{D2DC49B2-0944-4032-9AC6-A5776CBA64A2}" dt="2024-04-22T19:45:47.969" v="845" actId="478"/>
          <ac:spMkLst>
            <pc:docMk/>
            <pc:sldMk cId="1706905906" sldId="274"/>
            <ac:spMk id="6" creationId="{A7914128-949C-0BA1-5F22-B7A554BA0376}"/>
          </ac:spMkLst>
        </pc:spChg>
        <pc:spChg chg="add del mod">
          <ac:chgData name="Giridhar, Galla (Contractor)" userId="5ba455af-6423-4ec6-874c-b3554cd302d9" providerId="ADAL" clId="{D2DC49B2-0944-4032-9AC6-A5776CBA64A2}" dt="2024-04-22T19:45:46.161" v="844" actId="478"/>
          <ac:spMkLst>
            <pc:docMk/>
            <pc:sldMk cId="1706905906" sldId="274"/>
            <ac:spMk id="10" creationId="{41996556-B449-8FEB-8D63-F6E5A5CAE181}"/>
          </ac:spMkLst>
        </pc:spChg>
        <pc:spChg chg="add mod">
          <ac:chgData name="Giridhar, Galla (Contractor)" userId="5ba455af-6423-4ec6-874c-b3554cd302d9" providerId="ADAL" clId="{D2DC49B2-0944-4032-9AC6-A5776CBA64A2}" dt="2024-04-22T19:46:27.005" v="900" actId="207"/>
          <ac:spMkLst>
            <pc:docMk/>
            <pc:sldMk cId="1706905906" sldId="274"/>
            <ac:spMk id="13" creationId="{15B5DDEB-1A04-5A2D-E6CD-C3E6505786B1}"/>
          </ac:spMkLst>
        </pc:spChg>
        <pc:picChg chg="add del">
          <ac:chgData name="Giridhar, Galla (Contractor)" userId="5ba455af-6423-4ec6-874c-b3554cd302d9" providerId="ADAL" clId="{D2DC49B2-0944-4032-9AC6-A5776CBA64A2}" dt="2024-04-22T19:45:43.837" v="843" actId="478"/>
          <ac:picMkLst>
            <pc:docMk/>
            <pc:sldMk cId="1706905906" sldId="274"/>
            <ac:picMk id="5" creationId="{1BD2E615-E10C-CA86-B279-8C5319051A1D}"/>
          </ac:picMkLst>
        </pc:picChg>
        <pc:picChg chg="add mod">
          <ac:chgData name="Giridhar, Galla (Contractor)" userId="5ba455af-6423-4ec6-874c-b3554cd302d9" providerId="ADAL" clId="{D2DC49B2-0944-4032-9AC6-A5776CBA64A2}" dt="2024-04-22T19:44:11.538" v="787"/>
          <ac:picMkLst>
            <pc:docMk/>
            <pc:sldMk cId="1706905906" sldId="274"/>
            <ac:picMk id="8" creationId="{5C867DBA-2039-748C-1D5B-3FEB73091A73}"/>
          </ac:picMkLst>
        </pc:picChg>
        <pc:picChg chg="add mod">
          <ac:chgData name="Giridhar, Galla (Contractor)" userId="5ba455af-6423-4ec6-874c-b3554cd302d9" providerId="ADAL" clId="{D2DC49B2-0944-4032-9AC6-A5776CBA64A2}" dt="2024-04-22T19:45:54.018" v="849" actId="1076"/>
          <ac:picMkLst>
            <pc:docMk/>
            <pc:sldMk cId="1706905906" sldId="274"/>
            <ac:picMk id="12" creationId="{0CC6A3D5-6C60-684E-AD2F-2874D6138B99}"/>
          </ac:picMkLst>
        </pc:picChg>
      </pc:sldChg>
      <pc:sldChg chg="del">
        <pc:chgData name="Giridhar, Galla (Contractor)" userId="5ba455af-6423-4ec6-874c-b3554cd302d9" providerId="ADAL" clId="{D2DC49B2-0944-4032-9AC6-A5776CBA64A2}" dt="2024-04-22T19:46:45.195" v="902" actId="47"/>
        <pc:sldMkLst>
          <pc:docMk/>
          <pc:sldMk cId="1326807525" sldId="275"/>
        </pc:sldMkLst>
      </pc:sldChg>
      <pc:sldChg chg="addSp delSp modSp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3353619170" sldId="276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3353619170" sldId="276"/>
            <ac:spMk id="2" creationId="{F64A3335-18C3-A8BF-F42C-39439134C8EE}"/>
          </ac:spMkLst>
        </pc:spChg>
        <pc:spChg chg="add del mod">
          <ac:chgData name="Giridhar, Galla (Contractor)" userId="5ba455af-6423-4ec6-874c-b3554cd302d9" providerId="ADAL" clId="{D2DC49B2-0944-4032-9AC6-A5776CBA64A2}" dt="2024-04-22T19:47:08.445" v="905"/>
          <ac:spMkLst>
            <pc:docMk/>
            <pc:sldMk cId="3353619170" sldId="276"/>
            <ac:spMk id="4" creationId="{E3700401-126A-2938-137C-E2548E2A5766}"/>
          </ac:spMkLst>
        </pc:spChg>
        <pc:picChg chg="del">
          <ac:chgData name="Giridhar, Galla (Contractor)" userId="5ba455af-6423-4ec6-874c-b3554cd302d9" providerId="ADAL" clId="{D2DC49B2-0944-4032-9AC6-A5776CBA64A2}" dt="2024-04-22T19:46:53.339" v="904" actId="478"/>
          <ac:picMkLst>
            <pc:docMk/>
            <pc:sldMk cId="3353619170" sldId="276"/>
            <ac:picMk id="5" creationId="{EEBD9FD3-C4A1-CE12-837C-355D9FFC0704}"/>
          </ac:picMkLst>
        </pc:picChg>
        <pc:picChg chg="add 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3353619170" sldId="276"/>
            <ac:picMk id="7" creationId="{FE677984-9E1D-3670-CBED-72DADC91552B}"/>
          </ac:picMkLst>
        </pc:picChg>
      </pc:sldChg>
      <pc:sldChg chg="addSp delSp modSp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1983523890" sldId="277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983523890" sldId="277"/>
            <ac:spMk id="2" creationId="{5060E7C7-698C-C205-FE81-CE03EED1850B}"/>
          </ac:spMkLst>
        </pc:spChg>
        <pc:spChg chg="add del mod">
          <ac:chgData name="Giridhar, Galla (Contractor)" userId="5ba455af-6423-4ec6-874c-b3554cd302d9" providerId="ADAL" clId="{D2DC49B2-0944-4032-9AC6-A5776CBA64A2}" dt="2024-04-22T19:47:22.806" v="909"/>
          <ac:spMkLst>
            <pc:docMk/>
            <pc:sldMk cId="1983523890" sldId="277"/>
            <ac:spMk id="4" creationId="{B6C9E72B-A9C1-8F6A-BA1C-6F5BBC4AE66B}"/>
          </ac:spMkLst>
        </pc:spChg>
        <pc:picChg chg="del">
          <ac:chgData name="Giridhar, Galla (Contractor)" userId="5ba455af-6423-4ec6-874c-b3554cd302d9" providerId="ADAL" clId="{D2DC49B2-0944-4032-9AC6-A5776CBA64A2}" dt="2024-04-22T19:47:15.561" v="908" actId="478"/>
          <ac:picMkLst>
            <pc:docMk/>
            <pc:sldMk cId="1983523890" sldId="277"/>
            <ac:picMk id="5" creationId="{6D2B2B3B-5B0B-8CC9-0410-ADDC5E8CE5CF}"/>
          </ac:picMkLst>
        </pc:picChg>
        <pc:picChg chg="add 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1983523890" sldId="277"/>
            <ac:picMk id="7" creationId="{EF38C142-78F3-F03E-86D0-CB2EF0BBB3FD}"/>
          </ac:picMkLst>
        </pc:picChg>
      </pc:sldChg>
      <pc:sldChg chg="modSp">
        <pc:chgData name="Giridhar, Galla (Contractor)" userId="5ba455af-6423-4ec6-874c-b3554cd302d9" providerId="ADAL" clId="{D2DC49B2-0944-4032-9AC6-A5776CBA64A2}" dt="2024-04-22T20:24:10.556" v="1416"/>
        <pc:sldMkLst>
          <pc:docMk/>
          <pc:sldMk cId="1348004603" sldId="278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348004603" sldId="278"/>
            <ac:spMk id="3" creationId="{A1E1B8DD-63C4-5156-6C48-0935D99A0CC5}"/>
          </ac:spMkLst>
        </pc:spChg>
      </pc:sldChg>
      <pc:sldChg chg="addSp delSp modSp add mod setBg delDesignElem">
        <pc:chgData name="Giridhar, Galla (Contractor)" userId="5ba455af-6423-4ec6-874c-b3554cd302d9" providerId="ADAL" clId="{D2DC49B2-0944-4032-9AC6-A5776CBA64A2}" dt="2024-04-22T19:06:43.322" v="69" actId="1076"/>
        <pc:sldMkLst>
          <pc:docMk/>
          <pc:sldMk cId="1416919718" sldId="279"/>
        </pc:sldMkLst>
        <pc:spChg chg="mod">
          <ac:chgData name="Giridhar, Galla (Contractor)" userId="5ba455af-6423-4ec6-874c-b3554cd302d9" providerId="ADAL" clId="{D2DC49B2-0944-4032-9AC6-A5776CBA64A2}" dt="2024-04-22T19:06:43.322" v="69" actId="1076"/>
          <ac:spMkLst>
            <pc:docMk/>
            <pc:sldMk cId="1416919718" sldId="279"/>
            <ac:spMk id="4" creationId="{0FFA7D98-8423-6A68-D63F-36A70E60B801}"/>
          </ac:spMkLst>
        </pc:spChg>
        <pc:spChg chg="del">
          <ac:chgData name="Giridhar, Galla (Contractor)" userId="5ba455af-6423-4ec6-874c-b3554cd302d9" providerId="ADAL" clId="{D2DC49B2-0944-4032-9AC6-A5776CBA64A2}" dt="2024-04-22T19:05:33.934" v="38"/>
          <ac:spMkLst>
            <pc:docMk/>
            <pc:sldMk cId="1416919718" sldId="279"/>
            <ac:spMk id="12" creationId="{CA0E3486-FD49-4921-B4F4-E5BB5C88AC79}"/>
          </ac:spMkLst>
        </pc:spChg>
        <pc:spChg chg="del">
          <ac:chgData name="Giridhar, Galla (Contractor)" userId="5ba455af-6423-4ec6-874c-b3554cd302d9" providerId="ADAL" clId="{D2DC49B2-0944-4032-9AC6-A5776CBA64A2}" dt="2024-04-22T19:05:33.934" v="38"/>
          <ac:spMkLst>
            <pc:docMk/>
            <pc:sldMk cId="1416919718" sldId="279"/>
            <ac:spMk id="13" creationId="{A35CBD63-8F8F-47DC-9CE7-159E6161D872}"/>
          </ac:spMkLst>
        </pc:spChg>
        <pc:spChg chg="del">
          <ac:chgData name="Giridhar, Galla (Contractor)" userId="5ba455af-6423-4ec6-874c-b3554cd302d9" providerId="ADAL" clId="{D2DC49B2-0944-4032-9AC6-A5776CBA64A2}" dt="2024-04-22T19:05:33.934" v="38"/>
          <ac:spMkLst>
            <pc:docMk/>
            <pc:sldMk cId="1416919718" sldId="279"/>
            <ac:spMk id="14" creationId="{83B4A72C-2924-4CE2-8674-7E02E182ED6D}"/>
          </ac:spMkLst>
        </pc:spChg>
        <pc:picChg chg="add mod">
          <ac:chgData name="Giridhar, Galla (Contractor)" userId="5ba455af-6423-4ec6-874c-b3554cd302d9" providerId="ADAL" clId="{D2DC49B2-0944-4032-9AC6-A5776CBA64A2}" dt="2024-04-22T19:06:38.278" v="68" actId="1076"/>
          <ac:picMkLst>
            <pc:docMk/>
            <pc:sldMk cId="1416919718" sldId="279"/>
            <ac:picMk id="6" creationId="{06F8BF7D-D865-F1B6-D715-570D95F54B98}"/>
          </ac:picMkLst>
        </pc:picChg>
        <pc:picChg chg="del">
          <ac:chgData name="Giridhar, Galla (Contractor)" userId="5ba455af-6423-4ec6-874c-b3554cd302d9" providerId="ADAL" clId="{D2DC49B2-0944-4032-9AC6-A5776CBA64A2}" dt="2024-04-22T19:06:04.941" v="63" actId="478"/>
          <ac:picMkLst>
            <pc:docMk/>
            <pc:sldMk cId="1416919718" sldId="279"/>
            <ac:picMk id="8" creationId="{DF615139-8EA8-B119-9769-581199A51856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19:07:50.996" v="96" actId="1076"/>
        <pc:sldMkLst>
          <pc:docMk/>
          <pc:sldMk cId="4008507437" sldId="280"/>
        </pc:sldMkLst>
        <pc:spChg chg="mod">
          <ac:chgData name="Giridhar, Galla (Contractor)" userId="5ba455af-6423-4ec6-874c-b3554cd302d9" providerId="ADAL" clId="{D2DC49B2-0944-4032-9AC6-A5776CBA64A2}" dt="2024-04-22T19:07:13.832" v="90" actId="20577"/>
          <ac:spMkLst>
            <pc:docMk/>
            <pc:sldMk cId="4008507437" sldId="280"/>
            <ac:spMk id="4" creationId="{0FFA7D98-8423-6A68-D63F-36A70E60B801}"/>
          </ac:spMkLst>
        </pc:spChg>
        <pc:picChg chg="del">
          <ac:chgData name="Giridhar, Galla (Contractor)" userId="5ba455af-6423-4ec6-874c-b3554cd302d9" providerId="ADAL" clId="{D2DC49B2-0944-4032-9AC6-A5776CBA64A2}" dt="2024-04-22T19:07:35.439" v="91" actId="478"/>
          <ac:picMkLst>
            <pc:docMk/>
            <pc:sldMk cId="4008507437" sldId="280"/>
            <ac:picMk id="6" creationId="{06F8BF7D-D865-F1B6-D715-570D95F54B98}"/>
          </ac:picMkLst>
        </pc:picChg>
        <pc:picChg chg="add mod">
          <ac:chgData name="Giridhar, Galla (Contractor)" userId="5ba455af-6423-4ec6-874c-b3554cd302d9" providerId="ADAL" clId="{D2DC49B2-0944-4032-9AC6-A5776CBA64A2}" dt="2024-04-22T19:07:50.996" v="96" actId="1076"/>
          <ac:picMkLst>
            <pc:docMk/>
            <pc:sldMk cId="4008507437" sldId="280"/>
            <ac:picMk id="7" creationId="{1B5BAC8D-AB08-4F1B-F4E9-755C267F8135}"/>
          </ac:picMkLst>
        </pc:picChg>
      </pc:sldChg>
      <pc:sldChg chg="addSp delSp modSp new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762179070" sldId="281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762179070" sldId="281"/>
            <ac:spMk id="2" creationId="{98F66F05-F408-D8C5-0AC8-49D2DFA4910C}"/>
          </ac:spMkLst>
        </pc:spChg>
        <pc:spChg chg="del">
          <ac:chgData name="Giridhar, Galla (Contractor)" userId="5ba455af-6423-4ec6-874c-b3554cd302d9" providerId="ADAL" clId="{D2DC49B2-0944-4032-9AC6-A5776CBA64A2}" dt="2024-04-22T19:09:03.495" v="138"/>
          <ac:spMkLst>
            <pc:docMk/>
            <pc:sldMk cId="762179070" sldId="281"/>
            <ac:spMk id="3" creationId="{5AD0184A-55E1-EA0A-91D3-245E85F89B40}"/>
          </ac:spMkLst>
        </pc:spChg>
        <pc:picChg chg="add 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762179070" sldId="281"/>
            <ac:picMk id="5" creationId="{BF046CB5-506D-C895-AC39-CB4B38A0FA35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1368223283" sldId="282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368223283" sldId="282"/>
            <ac:spMk id="2" creationId="{98F66F05-F408-D8C5-0AC8-49D2DFA4910C}"/>
          </ac:spMkLst>
        </pc:spChg>
        <pc:spChg chg="add del mod">
          <ac:chgData name="Giridhar, Galla (Contractor)" userId="5ba455af-6423-4ec6-874c-b3554cd302d9" providerId="ADAL" clId="{D2DC49B2-0944-4032-9AC6-A5776CBA64A2}" dt="2024-04-22T19:14:01.363" v="162"/>
          <ac:spMkLst>
            <pc:docMk/>
            <pc:sldMk cId="1368223283" sldId="282"/>
            <ac:spMk id="4" creationId="{4C40878B-46FC-3CB4-7C6D-D82F0356C881}"/>
          </ac:spMkLst>
        </pc:spChg>
        <pc:picChg chg="del">
          <ac:chgData name="Giridhar, Galla (Contractor)" userId="5ba455af-6423-4ec6-874c-b3554cd302d9" providerId="ADAL" clId="{D2DC49B2-0944-4032-9AC6-A5776CBA64A2}" dt="2024-04-22T19:14:00.072" v="161" actId="478"/>
          <ac:picMkLst>
            <pc:docMk/>
            <pc:sldMk cId="1368223283" sldId="282"/>
            <ac:picMk id="5" creationId="{BF046CB5-506D-C895-AC39-CB4B38A0FA35}"/>
          </ac:picMkLst>
        </pc:picChg>
        <pc:picChg chg="add 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1368223283" sldId="282"/>
            <ac:picMk id="7" creationId="{E58021D6-CA4F-6D71-984C-C62894FBC57D}"/>
          </ac:picMkLst>
        </pc:picChg>
      </pc:sldChg>
      <pc:sldChg chg="modSp add">
        <pc:chgData name="Giridhar, Galla (Contractor)" userId="5ba455af-6423-4ec6-874c-b3554cd302d9" providerId="ADAL" clId="{D2DC49B2-0944-4032-9AC6-A5776CBA64A2}" dt="2024-04-22T20:24:10.556" v="1416"/>
        <pc:sldMkLst>
          <pc:docMk/>
          <pc:sldMk cId="266615556" sldId="283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266615556" sldId="283"/>
            <ac:spMk id="2" creationId="{98F66F05-F408-D8C5-0AC8-49D2DFA4910C}"/>
          </ac:spMkLst>
        </pc:spChg>
        <pc:picChg chg="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266615556" sldId="283"/>
            <ac:picMk id="5" creationId="{BF046CB5-506D-C895-AC39-CB4B38A0FA35}"/>
          </ac:picMkLst>
        </pc:picChg>
      </pc:sldChg>
      <pc:sldChg chg="new del">
        <pc:chgData name="Giridhar, Galla (Contractor)" userId="5ba455af-6423-4ec6-874c-b3554cd302d9" providerId="ADAL" clId="{D2DC49B2-0944-4032-9AC6-A5776CBA64A2}" dt="2024-04-22T19:17:07.732" v="208" actId="680"/>
        <pc:sldMkLst>
          <pc:docMk/>
          <pc:sldMk cId="1272966193" sldId="284"/>
        </pc:sldMkLst>
      </pc:sldChg>
      <pc:sldChg chg="addSp delSp modSp add mod setBg delDesignElem">
        <pc:chgData name="Giridhar, Galla (Contractor)" userId="5ba455af-6423-4ec6-874c-b3554cd302d9" providerId="ADAL" clId="{D2DC49B2-0944-4032-9AC6-A5776CBA64A2}" dt="2024-04-22T19:20:26.572" v="275" actId="478"/>
        <pc:sldMkLst>
          <pc:docMk/>
          <pc:sldMk cId="2496130575" sldId="284"/>
        </pc:sldMkLst>
        <pc:spChg chg="del mod">
          <ac:chgData name="Giridhar, Galla (Contractor)" userId="5ba455af-6423-4ec6-874c-b3554cd302d9" providerId="ADAL" clId="{D2DC49B2-0944-4032-9AC6-A5776CBA64A2}" dt="2024-04-22T19:20:23.366" v="274" actId="478"/>
          <ac:spMkLst>
            <pc:docMk/>
            <pc:sldMk cId="2496130575" sldId="284"/>
            <ac:spMk id="3" creationId="{83DE8FC8-AAB5-17E1-7777-9798E36CFA45}"/>
          </ac:spMkLst>
        </pc:spChg>
        <pc:spChg chg="mod">
          <ac:chgData name="Giridhar, Galla (Contractor)" userId="5ba455af-6423-4ec6-874c-b3554cd302d9" providerId="ADAL" clId="{D2DC49B2-0944-4032-9AC6-A5776CBA64A2}" dt="2024-04-22T19:17:36.840" v="230" actId="14100"/>
          <ac:spMkLst>
            <pc:docMk/>
            <pc:sldMk cId="2496130575" sldId="284"/>
            <ac:spMk id="4" creationId="{66C300E8-0C44-95D2-ED01-F21C74C39668}"/>
          </ac:spMkLst>
        </pc:spChg>
        <pc:spChg chg="add del mod">
          <ac:chgData name="Giridhar, Galla (Contractor)" userId="5ba455af-6423-4ec6-874c-b3554cd302d9" providerId="ADAL" clId="{D2DC49B2-0944-4032-9AC6-A5776CBA64A2}" dt="2024-04-22T19:20:26.572" v="275" actId="478"/>
          <ac:spMkLst>
            <pc:docMk/>
            <pc:sldMk cId="2496130575" sldId="284"/>
            <ac:spMk id="9" creationId="{C1EA7790-6BCE-D906-32D3-1B4E70D87984}"/>
          </ac:spMkLst>
        </pc:spChg>
        <pc:spChg chg="del">
          <ac:chgData name="Giridhar, Galla (Contractor)" userId="5ba455af-6423-4ec6-874c-b3554cd302d9" providerId="ADAL" clId="{D2DC49B2-0944-4032-9AC6-A5776CBA64A2}" dt="2024-04-22T19:17:16.722" v="210"/>
          <ac:spMkLst>
            <pc:docMk/>
            <pc:sldMk cId="2496130575" sldId="284"/>
            <ac:spMk id="20" creationId="{681577AD-DA5F-48B3-8FB9-5199BA9EE681}"/>
          </ac:spMkLst>
        </pc:spChg>
        <pc:picChg chg="add mod modCrop">
          <ac:chgData name="Giridhar, Galla (Contractor)" userId="5ba455af-6423-4ec6-874c-b3554cd302d9" providerId="ADAL" clId="{D2DC49B2-0944-4032-9AC6-A5776CBA64A2}" dt="2024-04-22T19:18:32.417" v="239" actId="1076"/>
          <ac:picMkLst>
            <pc:docMk/>
            <pc:sldMk cId="2496130575" sldId="284"/>
            <ac:picMk id="6" creationId="{BF6B4A8A-B5F7-99D6-A417-258FC78F9251}"/>
          </ac:picMkLst>
        </pc:picChg>
        <pc:picChg chg="del">
          <ac:chgData name="Giridhar, Galla (Contractor)" userId="5ba455af-6423-4ec6-874c-b3554cd302d9" providerId="ADAL" clId="{D2DC49B2-0944-4032-9AC6-A5776CBA64A2}" dt="2024-04-22T19:17:43.963" v="231" actId="478"/>
          <ac:picMkLst>
            <pc:docMk/>
            <pc:sldMk cId="2496130575" sldId="284"/>
            <ac:picMk id="7" creationId="{47BEAD49-6C85-A915-5C3E-332B30F053AD}"/>
          </ac:picMkLst>
        </pc:picChg>
      </pc:sldChg>
      <pc:sldChg chg="addSp delSp modSp add mod setBg delDesignElem">
        <pc:chgData name="Giridhar, Galla (Contractor)" userId="5ba455af-6423-4ec6-874c-b3554cd302d9" providerId="ADAL" clId="{D2DC49B2-0944-4032-9AC6-A5776CBA64A2}" dt="2024-04-22T19:20:12.587" v="272" actId="1076"/>
        <pc:sldMkLst>
          <pc:docMk/>
          <pc:sldMk cId="3438021905" sldId="285"/>
        </pc:sldMkLst>
        <pc:spChg chg="del mod">
          <ac:chgData name="Giridhar, Galla (Contractor)" userId="5ba455af-6423-4ec6-874c-b3554cd302d9" providerId="ADAL" clId="{D2DC49B2-0944-4032-9AC6-A5776CBA64A2}" dt="2024-04-22T19:19:49.292" v="270" actId="478"/>
          <ac:spMkLst>
            <pc:docMk/>
            <pc:sldMk cId="3438021905" sldId="285"/>
            <ac:spMk id="3" creationId="{83DE8FC8-AAB5-17E1-7777-9798E36CFA45}"/>
          </ac:spMkLst>
        </pc:spChg>
        <pc:spChg chg="mod">
          <ac:chgData name="Giridhar, Galla (Contractor)" userId="5ba455af-6423-4ec6-874c-b3554cd302d9" providerId="ADAL" clId="{D2DC49B2-0944-4032-9AC6-A5776CBA64A2}" dt="2024-04-22T19:19:08.042" v="261" actId="20577"/>
          <ac:spMkLst>
            <pc:docMk/>
            <pc:sldMk cId="3438021905" sldId="285"/>
            <ac:spMk id="4" creationId="{66C300E8-0C44-95D2-ED01-F21C74C39668}"/>
          </ac:spMkLst>
        </pc:spChg>
        <pc:spChg chg="add del mod">
          <ac:chgData name="Giridhar, Galla (Contractor)" userId="5ba455af-6423-4ec6-874c-b3554cd302d9" providerId="ADAL" clId="{D2DC49B2-0944-4032-9AC6-A5776CBA64A2}" dt="2024-04-22T19:20:07.073" v="271" actId="21"/>
          <ac:spMkLst>
            <pc:docMk/>
            <pc:sldMk cId="3438021905" sldId="285"/>
            <ac:spMk id="9" creationId="{8BD70EB9-32D0-5887-2853-07FBB0B085A2}"/>
          </ac:spMkLst>
        </pc:spChg>
        <pc:spChg chg="del">
          <ac:chgData name="Giridhar, Galla (Contractor)" userId="5ba455af-6423-4ec6-874c-b3554cd302d9" providerId="ADAL" clId="{D2DC49B2-0944-4032-9AC6-A5776CBA64A2}" dt="2024-04-22T19:17:19.470" v="212"/>
          <ac:spMkLst>
            <pc:docMk/>
            <pc:sldMk cId="3438021905" sldId="285"/>
            <ac:spMk id="20" creationId="{681577AD-DA5F-48B3-8FB9-5199BA9EE681}"/>
          </ac:spMkLst>
        </pc:spChg>
        <pc:picChg chg="add mod modCrop">
          <ac:chgData name="Giridhar, Galla (Contractor)" userId="5ba455af-6423-4ec6-874c-b3554cd302d9" providerId="ADAL" clId="{D2DC49B2-0944-4032-9AC6-A5776CBA64A2}" dt="2024-04-22T19:20:12.587" v="272" actId="1076"/>
          <ac:picMkLst>
            <pc:docMk/>
            <pc:sldMk cId="3438021905" sldId="285"/>
            <ac:picMk id="6" creationId="{2007481C-EC1D-C90F-80DA-6F497F421F72}"/>
          </ac:picMkLst>
        </pc:picChg>
        <pc:picChg chg="del">
          <ac:chgData name="Giridhar, Galla (Contractor)" userId="5ba455af-6423-4ec6-874c-b3554cd302d9" providerId="ADAL" clId="{D2DC49B2-0944-4032-9AC6-A5776CBA64A2}" dt="2024-04-22T19:19:12.298" v="262" actId="478"/>
          <ac:picMkLst>
            <pc:docMk/>
            <pc:sldMk cId="3438021905" sldId="285"/>
            <ac:picMk id="7" creationId="{47BEAD49-6C85-A915-5C3E-332B30F053AD}"/>
          </ac:picMkLst>
        </pc:picChg>
      </pc:sldChg>
      <pc:sldChg chg="addSp delSp modSp new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3181159014" sldId="286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3181159014" sldId="286"/>
            <ac:spMk id="2" creationId="{349BF8DA-6F1E-6103-27EC-A70A4C04DBA3}"/>
          </ac:spMkLst>
        </pc:spChg>
        <pc:spChg chg="del">
          <ac:chgData name="Giridhar, Galla (Contractor)" userId="5ba455af-6423-4ec6-874c-b3554cd302d9" providerId="ADAL" clId="{D2DC49B2-0944-4032-9AC6-A5776CBA64A2}" dt="2024-04-22T19:23:11.281" v="299"/>
          <ac:spMkLst>
            <pc:docMk/>
            <pc:sldMk cId="3181159014" sldId="286"/>
            <ac:spMk id="3" creationId="{F68AF6C9-52A5-97F2-CD2F-36B66547EEB0}"/>
          </ac:spMkLst>
        </pc:spChg>
        <pc:picChg chg="add 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3181159014" sldId="286"/>
            <ac:picMk id="5" creationId="{60836B81-6A52-07E8-E2F8-0C5AD82EFA51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2684840498" sldId="287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2684840498" sldId="287"/>
            <ac:spMk id="2" creationId="{349BF8DA-6F1E-6103-27EC-A70A4C04DBA3}"/>
          </ac:spMkLst>
        </pc:spChg>
        <pc:spChg chg="add del mod">
          <ac:chgData name="Giridhar, Galla (Contractor)" userId="5ba455af-6423-4ec6-874c-b3554cd302d9" providerId="ADAL" clId="{D2DC49B2-0944-4032-9AC6-A5776CBA64A2}" dt="2024-04-22T19:32:50.415" v="542"/>
          <ac:spMkLst>
            <pc:docMk/>
            <pc:sldMk cId="2684840498" sldId="287"/>
            <ac:spMk id="4" creationId="{2A850F02-B3E0-7649-A5C9-7493625D316A}"/>
          </ac:spMkLst>
        </pc:spChg>
        <pc:picChg chg="del">
          <ac:chgData name="Giridhar, Galla (Contractor)" userId="5ba455af-6423-4ec6-874c-b3554cd302d9" providerId="ADAL" clId="{D2DC49B2-0944-4032-9AC6-A5776CBA64A2}" dt="2024-04-22T19:32:40.151" v="541" actId="478"/>
          <ac:picMkLst>
            <pc:docMk/>
            <pc:sldMk cId="2684840498" sldId="287"/>
            <ac:picMk id="5" creationId="{60836B81-6A52-07E8-E2F8-0C5AD82EFA51}"/>
          </ac:picMkLst>
        </pc:picChg>
        <pc:picChg chg="add 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2684840498" sldId="287"/>
            <ac:picMk id="7" creationId="{D5F4CAEB-6BCD-3FCD-1BE5-01429DAB9BE7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1844701178" sldId="288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844701178" sldId="288"/>
            <ac:spMk id="2" creationId="{349BF8DA-6F1E-6103-27EC-A70A4C04DBA3}"/>
          </ac:spMkLst>
        </pc:spChg>
        <pc:spChg chg="add del mod">
          <ac:chgData name="Giridhar, Galla (Contractor)" userId="5ba455af-6423-4ec6-874c-b3554cd302d9" providerId="ADAL" clId="{D2DC49B2-0944-4032-9AC6-A5776CBA64A2}" dt="2024-04-22T19:41:37.255" v="719"/>
          <ac:spMkLst>
            <pc:docMk/>
            <pc:sldMk cId="1844701178" sldId="288"/>
            <ac:spMk id="4" creationId="{5B8A4B6A-A684-867C-3681-854A521C5D96}"/>
          </ac:spMkLst>
        </pc:spChg>
        <pc:picChg chg="add mod">
          <ac:chgData name="Giridhar, Galla (Contractor)" userId="5ba455af-6423-4ec6-874c-b3554cd302d9" providerId="ADAL" clId="{D2DC49B2-0944-4032-9AC6-A5776CBA64A2}" dt="2024-04-22T20:24:10.556" v="1416"/>
          <ac:picMkLst>
            <pc:docMk/>
            <pc:sldMk cId="1844701178" sldId="288"/>
            <ac:picMk id="6" creationId="{6BE84973-9F57-7873-6A70-BBCA6CF38BC4}"/>
          </ac:picMkLst>
        </pc:picChg>
        <pc:picChg chg="del">
          <ac:chgData name="Giridhar, Galla (Contractor)" userId="5ba455af-6423-4ec6-874c-b3554cd302d9" providerId="ADAL" clId="{D2DC49B2-0944-4032-9AC6-A5776CBA64A2}" dt="2024-04-22T19:41:28.093" v="718" actId="478"/>
          <ac:picMkLst>
            <pc:docMk/>
            <pc:sldMk cId="1844701178" sldId="288"/>
            <ac:picMk id="7" creationId="{D5F4CAEB-6BCD-3FCD-1BE5-01429DAB9BE7}"/>
          </ac:picMkLst>
        </pc:picChg>
      </pc:sldChg>
      <pc:sldChg chg="addSp delSp modSp new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1269745079" sldId="289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269745079" sldId="289"/>
            <ac:spMk id="2" creationId="{B43CF5A4-45E7-AAB9-ACF0-E3266DD0FC79}"/>
          </ac:spMkLst>
        </pc:spChg>
        <pc:spChg chg="del mod">
          <ac:chgData name="Giridhar, Galla (Contractor)" userId="5ba455af-6423-4ec6-874c-b3554cd302d9" providerId="ADAL" clId="{D2DC49B2-0944-4032-9AC6-A5776CBA64A2}" dt="2024-04-22T19:50:37.352" v="926" actId="478"/>
          <ac:spMkLst>
            <pc:docMk/>
            <pc:sldMk cId="1269745079" sldId="289"/>
            <ac:spMk id="3" creationId="{3C72BAFF-B57A-EF55-5E44-AA35C91F61E4}"/>
          </ac:spMkLst>
        </pc:spChg>
        <pc:spChg chg="add del mod">
          <ac:chgData name="Giridhar, Galla (Contractor)" userId="5ba455af-6423-4ec6-874c-b3554cd302d9" providerId="ADAL" clId="{D2DC49B2-0944-4032-9AC6-A5776CBA64A2}" dt="2024-04-22T19:50:40.518" v="927" actId="478"/>
          <ac:spMkLst>
            <pc:docMk/>
            <pc:sldMk cId="1269745079" sldId="289"/>
            <ac:spMk id="5" creationId="{BCDD59DE-76F3-3DEE-775F-99E0EA21CBEF}"/>
          </ac:spMkLst>
        </pc:spChg>
        <pc:spChg chg="add mod">
          <ac:chgData name="Giridhar, Galla (Contractor)" userId="5ba455af-6423-4ec6-874c-b3554cd302d9" providerId="ADAL" clId="{D2DC49B2-0944-4032-9AC6-A5776CBA64A2}" dt="2024-04-22T19:54:05.721" v="1029" actId="207"/>
          <ac:spMkLst>
            <pc:docMk/>
            <pc:sldMk cId="1269745079" sldId="289"/>
            <ac:spMk id="6" creationId="{B5FC720F-0210-85AC-63B3-48B8F1A05DCA}"/>
          </ac:spMkLst>
        </pc:spChg>
      </pc:sldChg>
      <pc:sldChg chg="addSp delSp modSp new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3196335487" sldId="290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3196335487" sldId="290"/>
            <ac:spMk id="2" creationId="{82657E0F-DFAA-1B2E-0E99-C5898CFFF47F}"/>
          </ac:spMkLst>
        </pc:spChg>
        <pc:spChg chg="del">
          <ac:chgData name="Giridhar, Galla (Contractor)" userId="5ba455af-6423-4ec6-874c-b3554cd302d9" providerId="ADAL" clId="{D2DC49B2-0944-4032-9AC6-A5776CBA64A2}" dt="2024-04-22T19:55:37.283" v="1031"/>
          <ac:spMkLst>
            <pc:docMk/>
            <pc:sldMk cId="3196335487" sldId="290"/>
            <ac:spMk id="3" creationId="{A95DECF4-CA5B-A807-1B93-FC91333B369C}"/>
          </ac:spMkLst>
        </pc:spChg>
        <pc:spChg chg="add mod">
          <ac:chgData name="Giridhar, Galla (Contractor)" userId="5ba455af-6423-4ec6-874c-b3554cd302d9" providerId="ADAL" clId="{D2DC49B2-0944-4032-9AC6-A5776CBA64A2}" dt="2024-04-22T19:58:31.776" v="1081" actId="2711"/>
          <ac:spMkLst>
            <pc:docMk/>
            <pc:sldMk cId="3196335487" sldId="290"/>
            <ac:spMk id="6" creationId="{D04297F6-8B0C-722E-23D8-F120C2B2CC72}"/>
          </ac:spMkLst>
        </pc:spChg>
        <pc:spChg chg="add mod">
          <ac:chgData name="Giridhar, Galla (Contractor)" userId="5ba455af-6423-4ec6-874c-b3554cd302d9" providerId="ADAL" clId="{D2DC49B2-0944-4032-9AC6-A5776CBA64A2}" dt="2024-04-22T19:58:52.051" v="1090" actId="207"/>
          <ac:spMkLst>
            <pc:docMk/>
            <pc:sldMk cId="3196335487" sldId="290"/>
            <ac:spMk id="7" creationId="{C27EC576-F74E-BF93-8C8A-9F26814EBF56}"/>
          </ac:spMkLst>
        </pc:spChg>
        <pc:picChg chg="add mod modCrop">
          <ac:chgData name="Giridhar, Galla (Contractor)" userId="5ba455af-6423-4ec6-874c-b3554cd302d9" providerId="ADAL" clId="{D2DC49B2-0944-4032-9AC6-A5776CBA64A2}" dt="2024-04-22T19:59:01.035" v="1091" actId="14100"/>
          <ac:picMkLst>
            <pc:docMk/>
            <pc:sldMk cId="3196335487" sldId="290"/>
            <ac:picMk id="4" creationId="{2D52D2E6-9FEA-B399-5BD9-155B927436C1}"/>
          </ac:picMkLst>
        </pc:picChg>
        <pc:picChg chg="add mod modCrop">
          <ac:chgData name="Giridhar, Galla (Contractor)" userId="5ba455af-6423-4ec6-874c-b3554cd302d9" providerId="ADAL" clId="{D2DC49B2-0944-4032-9AC6-A5776CBA64A2}" dt="2024-04-22T19:59:05.233" v="1092" actId="14100"/>
          <ac:picMkLst>
            <pc:docMk/>
            <pc:sldMk cId="3196335487" sldId="290"/>
            <ac:picMk id="5" creationId="{70613453-7B91-5B4F-BE22-CC6A10201C8C}"/>
          </ac:picMkLst>
        </pc:picChg>
        <pc:picChg chg="add mod">
          <ac:chgData name="Giridhar, Galla (Contractor)" userId="5ba455af-6423-4ec6-874c-b3554cd302d9" providerId="ADAL" clId="{D2DC49B2-0944-4032-9AC6-A5776CBA64A2}" dt="2024-04-22T19:59:20.764" v="1096"/>
          <ac:picMkLst>
            <pc:docMk/>
            <pc:sldMk cId="3196335487" sldId="290"/>
            <ac:picMk id="8" creationId="{70613453-7B91-5B4F-BE22-CC6A10201C8C}"/>
          </ac:picMkLst>
        </pc:picChg>
        <pc:picChg chg="add mod">
          <ac:chgData name="Giridhar, Galla (Contractor)" userId="5ba455af-6423-4ec6-874c-b3554cd302d9" providerId="ADAL" clId="{D2DC49B2-0944-4032-9AC6-A5776CBA64A2}" dt="2024-04-22T19:59:20.057" v="1095"/>
          <ac:picMkLst>
            <pc:docMk/>
            <pc:sldMk cId="3196335487" sldId="290"/>
            <ac:picMk id="9" creationId="{70613453-7B91-5B4F-BE22-CC6A10201C8C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848653172" sldId="291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848653172" sldId="291"/>
            <ac:spMk id="2" creationId="{82657E0F-DFAA-1B2E-0E99-C5898CFFF47F}"/>
          </ac:spMkLst>
        </pc:spChg>
        <pc:spChg chg="add del mod">
          <ac:chgData name="Giridhar, Galla (Contractor)" userId="5ba455af-6423-4ec6-874c-b3554cd302d9" providerId="ADAL" clId="{D2DC49B2-0944-4032-9AC6-A5776CBA64A2}" dt="2024-04-22T20:00:34.456" v="1119"/>
          <ac:spMkLst>
            <pc:docMk/>
            <pc:sldMk cId="848653172" sldId="291"/>
            <ac:spMk id="8" creationId="{1A0A941B-15B9-F576-03CA-6979A66E4E34}"/>
          </ac:spMkLst>
        </pc:spChg>
        <pc:picChg chg="del">
          <ac:chgData name="Giridhar, Galla (Contractor)" userId="5ba455af-6423-4ec6-874c-b3554cd302d9" providerId="ADAL" clId="{D2DC49B2-0944-4032-9AC6-A5776CBA64A2}" dt="2024-04-22T20:00:19.570" v="1118" actId="478"/>
          <ac:picMkLst>
            <pc:docMk/>
            <pc:sldMk cId="848653172" sldId="291"/>
            <ac:picMk id="4" creationId="{2D52D2E6-9FEA-B399-5BD9-155B927436C1}"/>
          </ac:picMkLst>
        </pc:picChg>
        <pc:picChg chg="del">
          <ac:chgData name="Giridhar, Galla (Contractor)" userId="5ba455af-6423-4ec6-874c-b3554cd302d9" providerId="ADAL" clId="{D2DC49B2-0944-4032-9AC6-A5776CBA64A2}" dt="2024-04-22T20:01:09.897" v="1127" actId="478"/>
          <ac:picMkLst>
            <pc:docMk/>
            <pc:sldMk cId="848653172" sldId="291"/>
            <ac:picMk id="5" creationId="{70613453-7B91-5B4F-BE22-CC6A10201C8C}"/>
          </ac:picMkLst>
        </pc:picChg>
        <pc:picChg chg="add mod modCrop">
          <ac:chgData name="Giridhar, Galla (Contractor)" userId="5ba455af-6423-4ec6-874c-b3554cd302d9" providerId="ADAL" clId="{D2DC49B2-0944-4032-9AC6-A5776CBA64A2}" dt="2024-04-22T20:02:03.949" v="1135" actId="14100"/>
          <ac:picMkLst>
            <pc:docMk/>
            <pc:sldMk cId="848653172" sldId="291"/>
            <ac:picMk id="9" creationId="{DEA5204E-BFBD-D9C5-CB0E-ED5380DAC639}"/>
          </ac:picMkLst>
        </pc:picChg>
        <pc:picChg chg="add mod modCrop">
          <ac:chgData name="Giridhar, Galla (Contractor)" userId="5ba455af-6423-4ec6-874c-b3554cd302d9" providerId="ADAL" clId="{D2DC49B2-0944-4032-9AC6-A5776CBA64A2}" dt="2024-04-22T20:01:59.902" v="1134" actId="14100"/>
          <ac:picMkLst>
            <pc:docMk/>
            <pc:sldMk cId="848653172" sldId="291"/>
            <ac:picMk id="10" creationId="{4CC5F67A-09FF-31B3-F798-01609AE1FC68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354355719" sldId="292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354355719" sldId="292"/>
            <ac:spMk id="2" creationId="{82657E0F-DFAA-1B2E-0E99-C5898CFFF47F}"/>
          </ac:spMkLst>
        </pc:spChg>
        <pc:spChg chg="add del mod">
          <ac:chgData name="Giridhar, Galla (Contractor)" userId="5ba455af-6423-4ec6-874c-b3554cd302d9" providerId="ADAL" clId="{D2DC49B2-0944-4032-9AC6-A5776CBA64A2}" dt="2024-04-22T20:03:47.155" v="1160" actId="478"/>
          <ac:spMkLst>
            <pc:docMk/>
            <pc:sldMk cId="354355719" sldId="292"/>
            <ac:spMk id="8" creationId="{3E3A44E1-AF2E-7F8B-C859-8AB33AD51C8D}"/>
          </ac:spMkLst>
        </pc:spChg>
        <pc:picChg chg="del">
          <ac:chgData name="Giridhar, Galla (Contractor)" userId="5ba455af-6423-4ec6-874c-b3554cd302d9" providerId="ADAL" clId="{D2DC49B2-0944-4032-9AC6-A5776CBA64A2}" dt="2024-04-22T20:03:08.910" v="1153" actId="478"/>
          <ac:picMkLst>
            <pc:docMk/>
            <pc:sldMk cId="354355719" sldId="292"/>
            <ac:picMk id="4" creationId="{2D52D2E6-9FEA-B399-5BD9-155B927436C1}"/>
          </ac:picMkLst>
        </pc:picChg>
        <pc:picChg chg="del">
          <ac:chgData name="Giridhar, Galla (Contractor)" userId="5ba455af-6423-4ec6-874c-b3554cd302d9" providerId="ADAL" clId="{D2DC49B2-0944-4032-9AC6-A5776CBA64A2}" dt="2024-04-22T20:03:50.244" v="1161" actId="478"/>
          <ac:picMkLst>
            <pc:docMk/>
            <pc:sldMk cId="354355719" sldId="292"/>
            <ac:picMk id="5" creationId="{70613453-7B91-5B4F-BE22-CC6A10201C8C}"/>
          </ac:picMkLst>
        </pc:picChg>
        <pc:picChg chg="add mod modCrop">
          <ac:chgData name="Giridhar, Galla (Contractor)" userId="5ba455af-6423-4ec6-874c-b3554cd302d9" providerId="ADAL" clId="{D2DC49B2-0944-4032-9AC6-A5776CBA64A2}" dt="2024-04-22T20:04:31.497" v="1170" actId="14100"/>
          <ac:picMkLst>
            <pc:docMk/>
            <pc:sldMk cId="354355719" sldId="292"/>
            <ac:picMk id="9" creationId="{560D67CD-07FA-9001-38B3-40B0F10E2932}"/>
          </ac:picMkLst>
        </pc:picChg>
        <pc:picChg chg="add mod modCrop">
          <ac:chgData name="Giridhar, Galla (Contractor)" userId="5ba455af-6423-4ec6-874c-b3554cd302d9" providerId="ADAL" clId="{D2DC49B2-0944-4032-9AC6-A5776CBA64A2}" dt="2024-04-22T20:04:25.085" v="1168" actId="14100"/>
          <ac:picMkLst>
            <pc:docMk/>
            <pc:sldMk cId="354355719" sldId="292"/>
            <ac:picMk id="10" creationId="{9D1AA51E-A11B-F531-C3E2-7AA1A765E3C6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1590789372" sldId="293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590789372" sldId="293"/>
            <ac:spMk id="2" creationId="{82657E0F-DFAA-1B2E-0E99-C5898CFFF47F}"/>
          </ac:spMkLst>
        </pc:spChg>
        <pc:spChg chg="del mod">
          <ac:chgData name="Giridhar, Galla (Contractor)" userId="5ba455af-6423-4ec6-874c-b3554cd302d9" providerId="ADAL" clId="{D2DC49B2-0944-4032-9AC6-A5776CBA64A2}" dt="2024-04-22T20:06:15.594" v="1200" actId="478"/>
          <ac:spMkLst>
            <pc:docMk/>
            <pc:sldMk cId="1590789372" sldId="293"/>
            <ac:spMk id="6" creationId="{D04297F6-8B0C-722E-23D8-F120C2B2CC72}"/>
          </ac:spMkLst>
        </pc:spChg>
        <pc:spChg chg="del">
          <ac:chgData name="Giridhar, Galla (Contractor)" userId="5ba455af-6423-4ec6-874c-b3554cd302d9" providerId="ADAL" clId="{D2DC49B2-0944-4032-9AC6-A5776CBA64A2}" dt="2024-04-22T20:06:19.965" v="1201" actId="478"/>
          <ac:spMkLst>
            <pc:docMk/>
            <pc:sldMk cId="1590789372" sldId="293"/>
            <ac:spMk id="7" creationId="{C27EC576-F74E-BF93-8C8A-9F26814EBF56}"/>
          </ac:spMkLst>
        </pc:spChg>
        <pc:picChg chg="add mod modCrop">
          <ac:chgData name="Giridhar, Galla (Contractor)" userId="5ba455af-6423-4ec6-874c-b3554cd302d9" providerId="ADAL" clId="{D2DC49B2-0944-4032-9AC6-A5776CBA64A2}" dt="2024-04-22T20:10:45.629" v="1242" actId="14100"/>
          <ac:picMkLst>
            <pc:docMk/>
            <pc:sldMk cId="1590789372" sldId="293"/>
            <ac:picMk id="3" creationId="{0F2BC81E-A15C-7F4A-65DA-0456CB007711}"/>
          </ac:picMkLst>
        </pc:picChg>
        <pc:picChg chg="add del mod modCrop">
          <ac:chgData name="Giridhar, Galla (Contractor)" userId="5ba455af-6423-4ec6-874c-b3554cd302d9" providerId="ADAL" clId="{D2DC49B2-0944-4032-9AC6-A5776CBA64A2}" dt="2024-04-22T20:09:52.317" v="1229" actId="478"/>
          <ac:picMkLst>
            <pc:docMk/>
            <pc:sldMk cId="1590789372" sldId="293"/>
            <ac:picMk id="4" creationId="{F10552F2-88C6-B7DF-246F-DFC854889FE0}"/>
          </ac:picMkLst>
        </pc:picChg>
        <pc:picChg chg="add del mod modCrop">
          <ac:chgData name="Giridhar, Galla (Contractor)" userId="5ba455af-6423-4ec6-874c-b3554cd302d9" providerId="ADAL" clId="{D2DC49B2-0944-4032-9AC6-A5776CBA64A2}" dt="2024-04-22T20:10:22.264" v="1235" actId="478"/>
          <ac:picMkLst>
            <pc:docMk/>
            <pc:sldMk cId="1590789372" sldId="293"/>
            <ac:picMk id="5" creationId="{E44B7F94-5466-4EDA-99EA-14C2801FAEFD}"/>
          </ac:picMkLst>
        </pc:picChg>
        <pc:picChg chg="add mod">
          <ac:chgData name="Giridhar, Galla (Contractor)" userId="5ba455af-6423-4ec6-874c-b3554cd302d9" providerId="ADAL" clId="{D2DC49B2-0944-4032-9AC6-A5776CBA64A2}" dt="2024-04-22T20:09:54.530" v="1230"/>
          <ac:picMkLst>
            <pc:docMk/>
            <pc:sldMk cId="1590789372" sldId="293"/>
            <ac:picMk id="8" creationId="{41D81DE2-9DA8-E232-5B77-497C12A5E574}"/>
          </ac:picMkLst>
        </pc:picChg>
        <pc:picChg chg="del">
          <ac:chgData name="Giridhar, Galla (Contractor)" userId="5ba455af-6423-4ec6-874c-b3554cd302d9" providerId="ADAL" clId="{D2DC49B2-0944-4032-9AC6-A5776CBA64A2}" dt="2024-04-22T20:06:10.217" v="1198" actId="478"/>
          <ac:picMkLst>
            <pc:docMk/>
            <pc:sldMk cId="1590789372" sldId="293"/>
            <ac:picMk id="9" creationId="{560D67CD-07FA-9001-38B3-40B0F10E2932}"/>
          </ac:picMkLst>
        </pc:picChg>
        <pc:picChg chg="del">
          <ac:chgData name="Giridhar, Galla (Contractor)" userId="5ba455af-6423-4ec6-874c-b3554cd302d9" providerId="ADAL" clId="{D2DC49B2-0944-4032-9AC6-A5776CBA64A2}" dt="2024-04-22T20:06:22.006" v="1202" actId="478"/>
          <ac:picMkLst>
            <pc:docMk/>
            <pc:sldMk cId="1590789372" sldId="293"/>
            <ac:picMk id="10" creationId="{9D1AA51E-A11B-F531-C3E2-7AA1A765E3C6}"/>
          </ac:picMkLst>
        </pc:picChg>
      </pc:sldChg>
      <pc:sldChg chg="addSp delSp modSp new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3001069233" sldId="294"/>
        </pc:sldMkLst>
        <pc:spChg chg="del">
          <ac:chgData name="Giridhar, Galla (Contractor)" userId="5ba455af-6423-4ec6-874c-b3554cd302d9" providerId="ADAL" clId="{D2DC49B2-0944-4032-9AC6-A5776CBA64A2}" dt="2024-04-22T20:09:28.072" v="1223" actId="478"/>
          <ac:spMkLst>
            <pc:docMk/>
            <pc:sldMk cId="3001069233" sldId="294"/>
            <ac:spMk id="2" creationId="{5A84C88F-8CC5-2E5E-BEB1-AD63BC908BD4}"/>
          </ac:spMkLst>
        </pc:spChg>
        <pc:spChg chg="del">
          <ac:chgData name="Giridhar, Galla (Contractor)" userId="5ba455af-6423-4ec6-874c-b3554cd302d9" providerId="ADAL" clId="{D2DC49B2-0944-4032-9AC6-A5776CBA64A2}" dt="2024-04-22T20:09:32.736" v="1224" actId="478"/>
          <ac:spMkLst>
            <pc:docMk/>
            <pc:sldMk cId="3001069233" sldId="294"/>
            <ac:spMk id="3" creationId="{1BA39CAF-3245-8D5C-6D6F-F49720EF879E}"/>
          </ac:spMkLst>
        </pc:spChg>
        <pc:spChg chg="add del mod">
          <ac:chgData name="Giridhar, Galla (Contractor)" userId="5ba455af-6423-4ec6-874c-b3554cd302d9" providerId="ADAL" clId="{D2DC49B2-0944-4032-9AC6-A5776CBA64A2}" dt="2024-04-22T20:11:19.616" v="1247"/>
          <ac:spMkLst>
            <pc:docMk/>
            <pc:sldMk cId="3001069233" sldId="294"/>
            <ac:spMk id="7" creationId="{4F98ED01-EFA3-33ED-EBD0-CC5E2AB1B768}"/>
          </ac:spMkLst>
        </pc:spChg>
        <pc:spChg chg="add 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3001069233" sldId="294"/>
            <ac:spMk id="9" creationId="{E8A37179-A1C3-E818-F28B-6F17F4E67C2E}"/>
          </ac:spMkLst>
        </pc:spChg>
        <pc:picChg chg="add mod">
          <ac:chgData name="Giridhar, Galla (Contractor)" userId="5ba455af-6423-4ec6-874c-b3554cd302d9" providerId="ADAL" clId="{D2DC49B2-0944-4032-9AC6-A5776CBA64A2}" dt="2024-04-22T20:09:45.591" v="1228" actId="14100"/>
          <ac:picMkLst>
            <pc:docMk/>
            <pc:sldMk cId="3001069233" sldId="294"/>
            <ac:picMk id="4" creationId="{F2CC3814-07C9-E677-7850-5FF6EB5BEE8A}"/>
          </ac:picMkLst>
        </pc:picChg>
        <pc:picChg chg="add mod">
          <ac:chgData name="Giridhar, Galla (Contractor)" userId="5ba455af-6423-4ec6-874c-b3554cd302d9" providerId="ADAL" clId="{D2DC49B2-0944-4032-9AC6-A5776CBA64A2}" dt="2024-04-22T20:10:13.404" v="1234" actId="1076"/>
          <ac:picMkLst>
            <pc:docMk/>
            <pc:sldMk cId="3001069233" sldId="294"/>
            <ac:picMk id="5" creationId="{85FBA307-3005-57AD-DE2F-A93E8C48AD07}"/>
          </ac:picMkLst>
        </pc:picChg>
        <pc:picChg chg="add mod">
          <ac:chgData name="Giridhar, Galla (Contractor)" userId="5ba455af-6423-4ec6-874c-b3554cd302d9" providerId="ADAL" clId="{D2DC49B2-0944-4032-9AC6-A5776CBA64A2}" dt="2024-04-22T20:11:04.896" v="1243"/>
          <ac:picMkLst>
            <pc:docMk/>
            <pc:sldMk cId="3001069233" sldId="294"/>
            <ac:picMk id="6" creationId="{427A612E-AEAF-C0E3-E975-987758777D85}"/>
          </ac:picMkLst>
        </pc:picChg>
        <pc:picChg chg="add mod">
          <ac:chgData name="Giridhar, Galla (Contractor)" userId="5ba455af-6423-4ec6-874c-b3554cd302d9" providerId="ADAL" clId="{D2DC49B2-0944-4032-9AC6-A5776CBA64A2}" dt="2024-04-22T20:11:15.671" v="1245"/>
          <ac:picMkLst>
            <pc:docMk/>
            <pc:sldMk cId="3001069233" sldId="294"/>
            <ac:picMk id="8" creationId="{859613EA-555C-A15E-510A-7E5BA2DC29F1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1688984867" sldId="295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688984867" sldId="295"/>
            <ac:spMk id="2" creationId="{82657E0F-DFAA-1B2E-0E99-C5898CFFF47F}"/>
          </ac:spMkLst>
        </pc:spChg>
        <pc:picChg chg="del">
          <ac:chgData name="Giridhar, Galla (Contractor)" userId="5ba455af-6423-4ec6-874c-b3554cd302d9" providerId="ADAL" clId="{D2DC49B2-0944-4032-9AC6-A5776CBA64A2}" dt="2024-04-22T20:13:11.278" v="1284" actId="478"/>
          <ac:picMkLst>
            <pc:docMk/>
            <pc:sldMk cId="1688984867" sldId="295"/>
            <ac:picMk id="3" creationId="{0F2BC81E-A15C-7F4A-65DA-0456CB007711}"/>
          </ac:picMkLst>
        </pc:picChg>
        <pc:picChg chg="add mod">
          <ac:chgData name="Giridhar, Galla (Contractor)" userId="5ba455af-6423-4ec6-874c-b3554cd302d9" providerId="ADAL" clId="{D2DC49B2-0944-4032-9AC6-A5776CBA64A2}" dt="2024-04-22T20:13:25.861" v="1286" actId="1076"/>
          <ac:picMkLst>
            <pc:docMk/>
            <pc:sldMk cId="1688984867" sldId="295"/>
            <ac:picMk id="4" creationId="{1663F2FE-EB36-D8BA-C918-E92B7A691DE5}"/>
          </ac:picMkLst>
        </pc:picChg>
        <pc:picChg chg="add mod">
          <ac:chgData name="Giridhar, Galla (Contractor)" userId="5ba455af-6423-4ec6-874c-b3554cd302d9" providerId="ADAL" clId="{D2DC49B2-0944-4032-9AC6-A5776CBA64A2}" dt="2024-04-22T20:13:54.148" v="1288"/>
          <ac:picMkLst>
            <pc:docMk/>
            <pc:sldMk cId="1688984867" sldId="295"/>
            <ac:picMk id="5" creationId="{1663F2FE-EB36-D8BA-C918-E92B7A691DE5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1624536569" sldId="296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624536569" sldId="296"/>
            <ac:spMk id="2" creationId="{82657E0F-DFAA-1B2E-0E99-C5898CFFF47F}"/>
          </ac:spMkLst>
        </pc:spChg>
        <pc:picChg chg="add mod">
          <ac:chgData name="Giridhar, Galla (Contractor)" userId="5ba455af-6423-4ec6-874c-b3554cd302d9" providerId="ADAL" clId="{D2DC49B2-0944-4032-9AC6-A5776CBA64A2}" dt="2024-04-22T20:14:58.215" v="1327" actId="1076"/>
          <ac:picMkLst>
            <pc:docMk/>
            <pc:sldMk cId="1624536569" sldId="296"/>
            <ac:picMk id="3" creationId="{F3F88AC0-E2C1-95E7-BFCF-D9FD41A4C4B5}"/>
          </ac:picMkLst>
        </pc:picChg>
        <pc:picChg chg="del">
          <ac:chgData name="Giridhar, Galla (Contractor)" userId="5ba455af-6423-4ec6-874c-b3554cd302d9" providerId="ADAL" clId="{D2DC49B2-0944-4032-9AC6-A5776CBA64A2}" dt="2024-04-22T20:14:54.394" v="1325" actId="478"/>
          <ac:picMkLst>
            <pc:docMk/>
            <pc:sldMk cId="1624536569" sldId="296"/>
            <ac:picMk id="4" creationId="{1663F2FE-EB36-D8BA-C918-E92B7A691DE5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884791726" sldId="297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884791726" sldId="297"/>
            <ac:spMk id="2" creationId="{82657E0F-DFAA-1B2E-0E99-C5898CFFF47F}"/>
          </ac:spMkLst>
        </pc:spChg>
        <pc:picChg chg="add mod">
          <ac:chgData name="Giridhar, Galla (Contractor)" userId="5ba455af-6423-4ec6-874c-b3554cd302d9" providerId="ADAL" clId="{D2DC49B2-0944-4032-9AC6-A5776CBA64A2}" dt="2024-04-22T20:15:16.369" v="1330" actId="1076"/>
          <ac:picMkLst>
            <pc:docMk/>
            <pc:sldMk cId="884791726" sldId="297"/>
            <ac:picMk id="3" creationId="{89FE5FE4-575F-EA7F-0742-FE3297838AC5}"/>
          </ac:picMkLst>
        </pc:picChg>
        <pc:picChg chg="del">
          <ac:chgData name="Giridhar, Galla (Contractor)" userId="5ba455af-6423-4ec6-874c-b3554cd302d9" providerId="ADAL" clId="{D2DC49B2-0944-4032-9AC6-A5776CBA64A2}" dt="2024-04-22T20:15:12.679" v="1328" actId="478"/>
          <ac:picMkLst>
            <pc:docMk/>
            <pc:sldMk cId="884791726" sldId="297"/>
            <ac:picMk id="4" creationId="{1663F2FE-EB36-D8BA-C918-E92B7A691DE5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3540849368" sldId="298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3540849368" sldId="298"/>
            <ac:spMk id="2" creationId="{82657E0F-DFAA-1B2E-0E99-C5898CFFF47F}"/>
          </ac:spMkLst>
        </pc:spChg>
        <pc:spChg chg="del mod">
          <ac:chgData name="Giridhar, Galla (Contractor)" userId="5ba455af-6423-4ec6-874c-b3554cd302d9" providerId="ADAL" clId="{D2DC49B2-0944-4032-9AC6-A5776CBA64A2}" dt="2024-04-22T20:16:50.689" v="1339" actId="478"/>
          <ac:spMkLst>
            <pc:docMk/>
            <pc:sldMk cId="3540849368" sldId="298"/>
            <ac:spMk id="6" creationId="{D04297F6-8B0C-722E-23D8-F120C2B2CC72}"/>
          </ac:spMkLst>
        </pc:spChg>
        <pc:spChg chg="del">
          <ac:chgData name="Giridhar, Galla (Contractor)" userId="5ba455af-6423-4ec6-874c-b3554cd302d9" providerId="ADAL" clId="{D2DC49B2-0944-4032-9AC6-A5776CBA64A2}" dt="2024-04-22T20:16:54.301" v="1340" actId="478"/>
          <ac:spMkLst>
            <pc:docMk/>
            <pc:sldMk cId="3540849368" sldId="298"/>
            <ac:spMk id="7" creationId="{C27EC576-F74E-BF93-8C8A-9F26814EBF56}"/>
          </ac:spMkLst>
        </pc:spChg>
        <pc:spChg chg="add del mod">
          <ac:chgData name="Giridhar, Galla (Contractor)" userId="5ba455af-6423-4ec6-874c-b3554cd302d9" providerId="ADAL" clId="{D2DC49B2-0944-4032-9AC6-A5776CBA64A2}" dt="2024-04-22T20:16:45.429" v="1337" actId="478"/>
          <ac:spMkLst>
            <pc:docMk/>
            <pc:sldMk cId="3540849368" sldId="298"/>
            <ac:spMk id="8" creationId="{2CC618EA-EAC6-3474-32BE-64E2C321B758}"/>
          </ac:spMkLst>
        </pc:spChg>
        <pc:picChg chg="del">
          <ac:chgData name="Giridhar, Galla (Contractor)" userId="5ba455af-6423-4ec6-874c-b3554cd302d9" providerId="ADAL" clId="{D2DC49B2-0944-4032-9AC6-A5776CBA64A2}" dt="2024-04-22T20:16:42.020" v="1336" actId="478"/>
          <ac:picMkLst>
            <pc:docMk/>
            <pc:sldMk cId="3540849368" sldId="298"/>
            <ac:picMk id="4" creationId="{2D52D2E6-9FEA-B399-5BD9-155B927436C1}"/>
          </ac:picMkLst>
        </pc:picChg>
        <pc:picChg chg="del">
          <ac:chgData name="Giridhar, Galla (Contractor)" userId="5ba455af-6423-4ec6-874c-b3554cd302d9" providerId="ADAL" clId="{D2DC49B2-0944-4032-9AC6-A5776CBA64A2}" dt="2024-04-22T20:16:56.011" v="1341" actId="478"/>
          <ac:picMkLst>
            <pc:docMk/>
            <pc:sldMk cId="3540849368" sldId="298"/>
            <ac:picMk id="5" creationId="{70613453-7B91-5B4F-BE22-CC6A10201C8C}"/>
          </ac:picMkLst>
        </pc:picChg>
        <pc:picChg chg="add mod">
          <ac:chgData name="Giridhar, Galla (Contractor)" userId="5ba455af-6423-4ec6-874c-b3554cd302d9" providerId="ADAL" clId="{D2DC49B2-0944-4032-9AC6-A5776CBA64A2}" dt="2024-04-22T20:17:14.538" v="1343" actId="1076"/>
          <ac:picMkLst>
            <pc:docMk/>
            <pc:sldMk cId="3540849368" sldId="298"/>
            <ac:picMk id="9" creationId="{B9D9BBC7-A503-13B3-496E-B479B16E519E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2219764664" sldId="299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2219764664" sldId="299"/>
            <ac:spMk id="2" creationId="{82657E0F-DFAA-1B2E-0E99-C5898CFFF47F}"/>
          </ac:spMkLst>
        </pc:spChg>
        <pc:picChg chg="add mod">
          <ac:chgData name="Giridhar, Galla (Contractor)" userId="5ba455af-6423-4ec6-874c-b3554cd302d9" providerId="ADAL" clId="{D2DC49B2-0944-4032-9AC6-A5776CBA64A2}" dt="2024-04-22T20:17:56.138" v="1365" actId="1076"/>
          <ac:picMkLst>
            <pc:docMk/>
            <pc:sldMk cId="2219764664" sldId="299"/>
            <ac:picMk id="3" creationId="{21F0E765-2225-70A0-1290-47634FDC68AF}"/>
          </ac:picMkLst>
        </pc:picChg>
        <pc:picChg chg="del">
          <ac:chgData name="Giridhar, Galla (Contractor)" userId="5ba455af-6423-4ec6-874c-b3554cd302d9" providerId="ADAL" clId="{D2DC49B2-0944-4032-9AC6-A5776CBA64A2}" dt="2024-04-22T20:17:43.869" v="1363" actId="478"/>
          <ac:picMkLst>
            <pc:docMk/>
            <pc:sldMk cId="2219764664" sldId="299"/>
            <ac:picMk id="9" creationId="{B9D9BBC7-A503-13B3-496E-B479B16E519E}"/>
          </ac:picMkLst>
        </pc:picChg>
      </pc:sldChg>
      <pc:sldChg chg="addSp delSp modSp add mod">
        <pc:chgData name="Giridhar, Galla (Contractor)" userId="5ba455af-6423-4ec6-874c-b3554cd302d9" providerId="ADAL" clId="{D2DC49B2-0944-4032-9AC6-A5776CBA64A2}" dt="2024-04-24T04:56:09.367" v="1460" actId="1036"/>
        <pc:sldMkLst>
          <pc:docMk/>
          <pc:sldMk cId="2749595098" sldId="300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2749595098" sldId="300"/>
            <ac:spMk id="2" creationId="{82657E0F-DFAA-1B2E-0E99-C5898CFFF47F}"/>
          </ac:spMkLst>
        </pc:spChg>
        <pc:picChg chg="add mod">
          <ac:chgData name="Giridhar, Galla (Contractor)" userId="5ba455af-6423-4ec6-874c-b3554cd302d9" providerId="ADAL" clId="{D2DC49B2-0944-4032-9AC6-A5776CBA64A2}" dt="2024-04-24T04:56:09.367" v="1460" actId="1036"/>
          <ac:picMkLst>
            <pc:docMk/>
            <pc:sldMk cId="2749595098" sldId="300"/>
            <ac:picMk id="3" creationId="{AA47DB8E-C8C2-5550-E0BC-DB227CF14C69}"/>
          </ac:picMkLst>
        </pc:picChg>
        <pc:picChg chg="del">
          <ac:chgData name="Giridhar, Galla (Contractor)" userId="5ba455af-6423-4ec6-874c-b3554cd302d9" providerId="ADAL" clId="{D2DC49B2-0944-4032-9AC6-A5776CBA64A2}" dt="2024-04-22T20:18:10.323" v="1391" actId="478"/>
          <ac:picMkLst>
            <pc:docMk/>
            <pc:sldMk cId="2749595098" sldId="300"/>
            <ac:picMk id="9" creationId="{B9D9BBC7-A503-13B3-496E-B479B16E519E}"/>
          </ac:picMkLst>
        </pc:picChg>
      </pc:sldChg>
      <pc:sldChg chg="modSp new mod">
        <pc:chgData name="Giridhar, Galla (Contractor)" userId="5ba455af-6423-4ec6-874c-b3554cd302d9" providerId="ADAL" clId="{D2DC49B2-0944-4032-9AC6-A5776CBA64A2}" dt="2024-04-22T20:24:10.556" v="1416"/>
        <pc:sldMkLst>
          <pc:docMk/>
          <pc:sldMk cId="1521335228" sldId="301"/>
        </pc:sldMkLst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521335228" sldId="301"/>
            <ac:spMk id="2" creationId="{9910EBE0-4AE4-90B1-E056-A5155FB24FC7}"/>
          </ac:spMkLst>
        </pc:spChg>
        <pc:spChg chg="mod">
          <ac:chgData name="Giridhar, Galla (Contractor)" userId="5ba455af-6423-4ec6-874c-b3554cd302d9" providerId="ADAL" clId="{D2DC49B2-0944-4032-9AC6-A5776CBA64A2}" dt="2024-04-22T20:24:10.556" v="1416"/>
          <ac:spMkLst>
            <pc:docMk/>
            <pc:sldMk cId="1521335228" sldId="301"/>
            <ac:spMk id="3" creationId="{EAB7F103-940F-2F1D-33B8-CEBD2DAC315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103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567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724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098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071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89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362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90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244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839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259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020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B4B5CC49-6FAE-42FA-99B6-A3FDA8C68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2F3487-0BFD-B5E4-5628-408C1EB99D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3295" y="1083732"/>
            <a:ext cx="5509628" cy="4690534"/>
          </a:xfrm>
        </p:spPr>
        <p:txBody>
          <a:bodyPr anchor="ctr">
            <a:normAutofit/>
          </a:bodyPr>
          <a:lstStyle/>
          <a:p>
            <a:pPr algn="r"/>
            <a:r>
              <a:rPr lang="en-US" sz="6100" b="1">
                <a:solidFill>
                  <a:schemeClr val="tx1">
                    <a:lumMod val="75000"/>
                    <a:lumOff val="25000"/>
                  </a:schemeClr>
                </a:solidFill>
                <a:latin typeface="Amasis MT Pro Black" panose="02040A04050005020304" pitchFamily="18" charset="0"/>
              </a:rPr>
              <a:t>WORLD POPULATION ANALYSIS</a:t>
            </a:r>
            <a:endParaRPr lang="en-IN" sz="6100">
              <a:solidFill>
                <a:schemeClr val="tx1">
                  <a:lumMod val="75000"/>
                  <a:lumOff val="2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8B1C79-E28A-7917-DA5B-233C8606C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6389" y="1083732"/>
            <a:ext cx="3507654" cy="4690534"/>
          </a:xfrm>
        </p:spPr>
        <p:txBody>
          <a:bodyPr anchor="ctr">
            <a:normAutofit/>
          </a:bodyPr>
          <a:lstStyle/>
          <a:p>
            <a:r>
              <a:rPr 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Amasis MT Pro Black" panose="02040A04050005020304" pitchFamily="18" charset="0"/>
              </a:rPr>
              <a:t>GALLA GIRIDHAR</a:t>
            </a:r>
          </a:p>
          <a:p>
            <a:r>
              <a:rPr 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Amasis MT Pro Black" panose="02040A04050005020304" pitchFamily="18" charset="0"/>
              </a:rPr>
              <a:t>2320727</a:t>
            </a:r>
            <a:endParaRPr lang="en-IN" sz="2800" b="1">
              <a:solidFill>
                <a:schemeClr val="tx1">
                  <a:lumMod val="75000"/>
                  <a:lumOff val="25000"/>
                </a:schemeClr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6BC9B4A-2119-4645-B4CA-7817D5FAF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58D888F-D87A-4C3C-BD82-273E4C8C5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99A2CD81-3BB6-4ED6-A50F-DC14F37A9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577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0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1A50D-409B-4AF4-41FF-594FC8B25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</p:spPr>
        <p:txBody>
          <a:bodyPr anchor="b">
            <a:normAutofit/>
          </a:bodyPr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Staging</a:t>
            </a: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425C9-0CDF-6E3F-E1B4-15CD564FB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32" y="3039979"/>
            <a:ext cx="3324655" cy="1512770"/>
          </a:xfrm>
        </p:spPr>
        <p:txBody>
          <a:bodyPr anchor="t">
            <a:normAutofit/>
          </a:bodyPr>
          <a:lstStyle/>
          <a:p>
            <a:r>
              <a:rPr lang="en-IN" sz="1800" dirty="0">
                <a:solidFill>
                  <a:srgbClr val="FFFFFF"/>
                </a:solidFill>
                <a:latin typeface="Amasis MT Pro Black" panose="02040A04050005020304" pitchFamily="18" charset="0"/>
              </a:rPr>
              <a:t>Converting my flat file source into a relational table using the below mapping.</a:t>
            </a:r>
          </a:p>
          <a:p>
            <a:endParaRPr lang="en-IN" sz="1800" dirty="0">
              <a:solidFill>
                <a:srgbClr val="FFFFFF"/>
              </a:solidFill>
              <a:latin typeface="Amasis MT Pro Black" panose="02040A04050005020304" pitchFamily="18" charset="0"/>
            </a:endParaRPr>
          </a:p>
          <a:p>
            <a:endParaRPr lang="en-IN" sz="1800" dirty="0">
              <a:solidFill>
                <a:srgbClr val="FFFFFF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FA7D98-8423-6A68-D63F-36A70E60B801}"/>
              </a:ext>
            </a:extLst>
          </p:cNvPr>
          <p:cNvSpPr txBox="1"/>
          <p:nvPr/>
        </p:nvSpPr>
        <p:spPr>
          <a:xfrm>
            <a:off x="6275109" y="893004"/>
            <a:ext cx="3683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Amasis MT Pro Black" panose="02040A04050005020304" pitchFamily="18" charset="0"/>
              </a:rPr>
              <a:t>Fact Table Staging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B5BAC8D-AB08-4F1B-F4E9-755C267F8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642" y="1944082"/>
            <a:ext cx="7575624" cy="34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07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66F05-F408-D8C5-0AC8-49D2DFA49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Staging</a:t>
            </a:r>
            <a:b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Output</a:t>
            </a:r>
            <a:b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(Country   </a:t>
            </a:r>
            <a:b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    Dim)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F046CB5-506D-C895-AC39-CB4B38A0F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5879" y="863600"/>
            <a:ext cx="5940918" cy="5121275"/>
          </a:xfrm>
        </p:spPr>
      </p:pic>
    </p:spTree>
    <p:extLst>
      <p:ext uri="{BB962C8B-B14F-4D97-AF65-F5344CB8AC3E}">
        <p14:creationId xmlns:p14="http://schemas.microsoft.com/office/powerpoint/2010/main" val="266615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BE1F-9630-2E19-31A0-2917FEB44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Country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Mapping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8C79F959-0769-C364-3168-11F013F55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940121"/>
            <a:ext cx="7315200" cy="2968232"/>
          </a:xfrm>
        </p:spPr>
      </p:pic>
    </p:spTree>
    <p:extLst>
      <p:ext uri="{BB962C8B-B14F-4D97-AF65-F5344CB8AC3E}">
        <p14:creationId xmlns:p14="http://schemas.microsoft.com/office/powerpoint/2010/main" val="4241500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BF8DA-6F1E-6103-27EC-A70A4C04D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Country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Mapping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(iconic)</a:t>
            </a:r>
            <a:endParaRPr lang="en-IN" dirty="0"/>
          </a:p>
        </p:txBody>
      </p:sp>
      <p:pic>
        <p:nvPicPr>
          <p:cNvPr id="5" name="Content Placeholder 4" descr="A computer screen shot of a computer network&#10;&#10;Description automatically generated with medium confidence">
            <a:extLst>
              <a:ext uri="{FF2B5EF4-FFF2-40B4-BE49-F238E27FC236}">
                <a16:creationId xmlns:a16="http://schemas.microsoft.com/office/drawing/2014/main" id="{60836B81-6A52-07E8-E2F8-0C5AD82EF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4279" y="2211325"/>
            <a:ext cx="7144117" cy="2425825"/>
          </a:xfrm>
        </p:spPr>
      </p:pic>
    </p:spTree>
    <p:extLst>
      <p:ext uri="{BB962C8B-B14F-4D97-AF65-F5344CB8AC3E}">
        <p14:creationId xmlns:p14="http://schemas.microsoft.com/office/powerpoint/2010/main" val="3181159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4E257-91AA-92A3-BE41-2FE80AC00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291" y="864108"/>
            <a:ext cx="3038921" cy="1041847"/>
          </a:xfrm>
        </p:spPr>
        <p:txBody>
          <a:bodyPr>
            <a:normAutofit/>
          </a:bodyPr>
          <a:lstStyle/>
          <a:p>
            <a:r>
              <a:rPr lang="en-I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Transformations</a:t>
            </a:r>
            <a:br>
              <a:rPr lang="en-I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28F64-64EE-5E30-4323-A16B953B8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Amasis MT Pro Black" panose="02040A04050005020304" pitchFamily="18" charset="0"/>
              </a:rPr>
              <a:t>Expression: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en-IN" dirty="0">
                <a:effectLst/>
                <a:latin typeface="-apple-system"/>
              </a:rPr>
              <a:t> Upper(Country)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en-IN" dirty="0" err="1">
                <a:effectLst/>
                <a:latin typeface="-apple-system"/>
              </a:rPr>
              <a:t>Initcap</a:t>
            </a:r>
            <a:r>
              <a:rPr lang="en-IN" dirty="0">
                <a:effectLst/>
                <a:latin typeface="-apple-system"/>
              </a:rPr>
              <a:t>(Capital)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dirty="0" err="1">
                <a:effectLst/>
                <a:latin typeface="-apple-system"/>
              </a:rPr>
              <a:t>Initcap</a:t>
            </a:r>
            <a:r>
              <a:rPr lang="en-IN" dirty="0">
                <a:effectLst/>
                <a:latin typeface="-apple-system"/>
              </a:rPr>
              <a:t>(Continent)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effectLst/>
                <a:latin typeface="Amasis MT Pro Black" panose="02040A04050005020304" pitchFamily="18" charset="0"/>
              </a:rPr>
              <a:t>Router: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NewLookupRow=1 OR NewLookupRow=2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Amasis MT Pro Black" panose="02040A04050005020304" pitchFamily="18" charset="0"/>
              </a:rPr>
              <a:t>Update Strategy: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en-IN" dirty="0" err="1">
                <a:latin typeface="-apple-system"/>
              </a:rPr>
              <a:t>iff</a:t>
            </a:r>
            <a:r>
              <a:rPr lang="en-IN" dirty="0">
                <a:effectLst/>
                <a:latin typeface="-apple-system"/>
              </a:rPr>
              <a:t>(NewLookupRow1=1,DD_INSERT,DD_UPDATE)</a:t>
            </a:r>
          </a:p>
          <a:p>
            <a:pPr marL="0" indent="0">
              <a:buNone/>
            </a:pPr>
            <a:endParaRPr lang="en-IN" dirty="0">
              <a:latin typeface="-apple-system"/>
            </a:endParaRPr>
          </a:p>
          <a:p>
            <a:pPr marL="0" indent="0">
              <a:buNone/>
            </a:pPr>
            <a:endParaRPr lang="en-IN" dirty="0">
              <a:effectLst/>
              <a:latin typeface="-apple-system"/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5A5EEA-2331-F621-47BE-AB834C8452F4}"/>
              </a:ext>
            </a:extLst>
          </p:cNvPr>
          <p:cNvSpPr txBox="1"/>
          <p:nvPr/>
        </p:nvSpPr>
        <p:spPr>
          <a:xfrm>
            <a:off x="269506" y="2415940"/>
            <a:ext cx="29357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Expression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Lookup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Router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Update strategy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Sequence Generator</a:t>
            </a:r>
          </a:p>
        </p:txBody>
      </p:sp>
    </p:spTree>
    <p:extLst>
      <p:ext uri="{BB962C8B-B14F-4D97-AF65-F5344CB8AC3E}">
        <p14:creationId xmlns:p14="http://schemas.microsoft.com/office/powerpoint/2010/main" val="35652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6EAC1-D158-3DD6-DDE5-617A5998E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Country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Output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FDA250C-B439-18FC-7991-D5F8E272A4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96"/>
          <a:stretch/>
        </p:blipFill>
        <p:spPr>
          <a:xfrm>
            <a:off x="3792027" y="548640"/>
            <a:ext cx="7493385" cy="552084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4649BC6-B9FA-C8CE-2AD6-57CC36D818D9}"/>
              </a:ext>
            </a:extLst>
          </p:cNvPr>
          <p:cNvSpPr/>
          <p:nvPr/>
        </p:nvSpPr>
        <p:spPr>
          <a:xfrm>
            <a:off x="6096000" y="2438400"/>
            <a:ext cx="4003040" cy="3566160"/>
          </a:xfrm>
          <a:prstGeom prst="rect">
            <a:avLst/>
          </a:prstGeom>
          <a:solidFill>
            <a:srgbClr val="FFFF00">
              <a:alpha val="28000"/>
            </a:srgb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2043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4EBF9-0E0F-FBAD-9674-A3A98EF70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Population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Mapping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7D3F9DB4-CB66-97CE-C15E-9B135D8E71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3868738" y="1682637"/>
            <a:ext cx="7315200" cy="3483200"/>
          </a:xfrm>
        </p:spPr>
      </p:pic>
    </p:spTree>
    <p:extLst>
      <p:ext uri="{BB962C8B-B14F-4D97-AF65-F5344CB8AC3E}">
        <p14:creationId xmlns:p14="http://schemas.microsoft.com/office/powerpoint/2010/main" val="3878826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BF8DA-6F1E-6103-27EC-A70A4C04D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Population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Mapping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(iconic)</a:t>
            </a:r>
            <a:endParaRPr lang="en-IN" dirty="0"/>
          </a:p>
        </p:txBody>
      </p:sp>
      <p:pic>
        <p:nvPicPr>
          <p:cNvPr id="7" name="Content Placeholder 6" descr="A diagram of a software application&#10;&#10;Description automatically generated with medium confidence">
            <a:extLst>
              <a:ext uri="{FF2B5EF4-FFF2-40B4-BE49-F238E27FC236}">
                <a16:creationId xmlns:a16="http://schemas.microsoft.com/office/drawing/2014/main" id="{D5F4CAEB-6BCD-3FCD-1BE5-01429DAB9B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2758958"/>
            <a:ext cx="7315200" cy="1330559"/>
          </a:xfrm>
        </p:spPr>
      </p:pic>
    </p:spTree>
    <p:extLst>
      <p:ext uri="{BB962C8B-B14F-4D97-AF65-F5344CB8AC3E}">
        <p14:creationId xmlns:p14="http://schemas.microsoft.com/office/powerpoint/2010/main" val="2684840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7431BD-F6A3-7597-70B4-ED2FE082E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5EC68-90ED-3B4E-75A4-8AA2C2232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291" y="864108"/>
            <a:ext cx="3038921" cy="1041847"/>
          </a:xfrm>
        </p:spPr>
        <p:txBody>
          <a:bodyPr>
            <a:normAutofit/>
          </a:bodyPr>
          <a:lstStyle/>
          <a:p>
            <a:r>
              <a:rPr lang="en-I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Transformations</a:t>
            </a:r>
            <a:br>
              <a:rPr lang="en-I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BF56D-022D-9E22-6711-9DBB84F8E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Amasis MT Pro Black" panose="02040A04050005020304" pitchFamily="18" charset="0"/>
              </a:rPr>
              <a:t>Expression: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en-IN" dirty="0">
                <a:latin typeface="-apple-system"/>
              </a:rPr>
              <a:t>upper</a:t>
            </a:r>
            <a:r>
              <a:rPr lang="en-IN" dirty="0">
                <a:effectLst/>
                <a:latin typeface="-apple-system"/>
              </a:rPr>
              <a:t>(Country)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effectLst/>
                <a:latin typeface="Amasis MT Pro Black" panose="02040A04050005020304" pitchFamily="18" charset="0"/>
              </a:rPr>
              <a:t>Router: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NewLookupRow</a:t>
            </a:r>
            <a:r>
              <a:rPr lang="en-US" dirty="0"/>
              <a:t>=1 OR </a:t>
            </a:r>
            <a:r>
              <a:rPr lang="en-US" dirty="0" err="1"/>
              <a:t>NewLookupRow</a:t>
            </a:r>
            <a:r>
              <a:rPr lang="en-US" dirty="0"/>
              <a:t>=2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Amasis MT Pro Black" panose="02040A04050005020304" pitchFamily="18" charset="0"/>
              </a:rPr>
              <a:t>Update Strategy:</a:t>
            </a:r>
          </a:p>
          <a:p>
            <a:pPr rtl="0">
              <a:buFont typeface="Wingdings" panose="05000000000000000000" pitchFamily="2" charset="2"/>
              <a:buChar char="§"/>
            </a:pPr>
            <a:r>
              <a:rPr lang="en-IN" dirty="0" err="1">
                <a:latin typeface="-apple-system"/>
              </a:rPr>
              <a:t>iff</a:t>
            </a:r>
            <a:r>
              <a:rPr lang="en-IN">
                <a:effectLst/>
                <a:latin typeface="-apple-system"/>
              </a:rPr>
              <a:t>(NewLookupRow1=1</a:t>
            </a:r>
            <a:r>
              <a:rPr lang="en-IN" dirty="0">
                <a:effectLst/>
                <a:latin typeface="-apple-system"/>
              </a:rPr>
              <a:t>,DD_</a:t>
            </a:r>
            <a:r>
              <a:rPr lang="en-IN">
                <a:effectLst/>
                <a:latin typeface="-apple-system"/>
              </a:rPr>
              <a:t>INSERT,DD</a:t>
            </a:r>
            <a:r>
              <a:rPr lang="en-IN" dirty="0">
                <a:effectLst/>
                <a:latin typeface="-apple-system"/>
              </a:rPr>
              <a:t>_UPDATE)</a:t>
            </a:r>
          </a:p>
          <a:p>
            <a:pPr marL="0" indent="0" rtl="0">
              <a:buNone/>
            </a:pPr>
            <a:endParaRPr lang="en-IN" dirty="0">
              <a:effectLst/>
              <a:latin typeface="-apple-system"/>
            </a:endParaRPr>
          </a:p>
          <a:p>
            <a:pPr marL="0" indent="0" rtl="0">
              <a:buNone/>
            </a:pPr>
            <a:endParaRPr lang="en-IN" dirty="0">
              <a:effectLst/>
              <a:latin typeface="-apple-system"/>
            </a:endParaRPr>
          </a:p>
          <a:p>
            <a:pPr marL="0" indent="0">
              <a:buNone/>
            </a:pPr>
            <a:endParaRPr lang="en-IN" dirty="0">
              <a:latin typeface="-apple-system"/>
            </a:endParaRPr>
          </a:p>
          <a:p>
            <a:pPr marL="0" indent="0">
              <a:buNone/>
            </a:pPr>
            <a:endParaRPr lang="en-IN" dirty="0">
              <a:effectLst/>
              <a:latin typeface="-apple-system"/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906B3-8EE5-8819-4ADB-7D4DE197479E}"/>
              </a:ext>
            </a:extLst>
          </p:cNvPr>
          <p:cNvSpPr txBox="1"/>
          <p:nvPr/>
        </p:nvSpPr>
        <p:spPr>
          <a:xfrm>
            <a:off x="269506" y="2415940"/>
            <a:ext cx="29357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Expression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Lookup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Router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Update strategy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>
                    <a:lumMod val="95000"/>
                  </a:schemeClr>
                </a:solidFill>
                <a:latin typeface="Amasis MT Pro Black" panose="02040A04050005020304" pitchFamily="18" charset="0"/>
              </a:rPr>
              <a:t>Sorter</a:t>
            </a:r>
          </a:p>
        </p:txBody>
      </p:sp>
    </p:spTree>
    <p:extLst>
      <p:ext uri="{BB962C8B-B14F-4D97-AF65-F5344CB8AC3E}">
        <p14:creationId xmlns:p14="http://schemas.microsoft.com/office/powerpoint/2010/main" val="474695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48C39-AFE3-05E2-C28E-B491D41B0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Population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Output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91F5C1F-B9D2-E575-575E-CB0FE7628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392" y="649335"/>
            <a:ext cx="5950256" cy="555018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DCFDE4-2E66-3D7C-052E-64A9C6A56296}"/>
              </a:ext>
            </a:extLst>
          </p:cNvPr>
          <p:cNvSpPr/>
          <p:nvPr/>
        </p:nvSpPr>
        <p:spPr>
          <a:xfrm>
            <a:off x="5008880" y="1422400"/>
            <a:ext cx="1087120" cy="4693920"/>
          </a:xfrm>
          <a:prstGeom prst="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6920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2A445-3102-B4B2-E0A0-33F3FBCF6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ETL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CB674-CDB6-6DC9-5630-FEBF7F8EE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440416" cy="1984244"/>
          </a:xfrm>
        </p:spPr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IN" sz="2400" b="1" dirty="0">
                <a:latin typeface="inherit"/>
              </a:rPr>
              <a:t>EXTRACT</a:t>
            </a:r>
            <a:r>
              <a:rPr lang="en-IN" dirty="0"/>
              <a:t>:</a:t>
            </a:r>
            <a:r>
              <a:rPr lang="en-US" b="0" i="0" dirty="0">
                <a:solidFill>
                  <a:srgbClr val="161616"/>
                </a:solidFill>
                <a:effectLst/>
                <a:latin typeface="inherit"/>
              </a:rPr>
              <a:t>Extracting  data from source.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61616"/>
                </a:solidFill>
                <a:effectLst/>
                <a:latin typeface="inherit"/>
              </a:rPr>
              <a:t>TRANSFORM</a:t>
            </a:r>
            <a:r>
              <a:rPr lang="en-US" sz="2400" b="0" i="0" dirty="0">
                <a:solidFill>
                  <a:srgbClr val="161616"/>
                </a:solidFill>
                <a:effectLst/>
                <a:latin typeface="inherit"/>
              </a:rPr>
              <a:t> </a:t>
            </a:r>
            <a:r>
              <a:rPr lang="en-US" b="0" i="0" dirty="0">
                <a:solidFill>
                  <a:srgbClr val="161616"/>
                </a:solidFill>
                <a:effectLst/>
                <a:latin typeface="inherit"/>
              </a:rPr>
              <a:t>: Cleanse the data to improve data quality and establish consistency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400" b="1" i="0" dirty="0">
                <a:solidFill>
                  <a:srgbClr val="161616"/>
                </a:solidFill>
                <a:effectLst/>
                <a:latin typeface="inherit"/>
              </a:rPr>
              <a:t>LOAD</a:t>
            </a:r>
            <a:r>
              <a:rPr lang="en-US" b="0" i="0" dirty="0">
                <a:solidFill>
                  <a:srgbClr val="161616"/>
                </a:solidFill>
                <a:effectLst/>
                <a:latin typeface="inherit"/>
              </a:rPr>
              <a:t>: Load data into a target database</a:t>
            </a:r>
          </a:p>
        </p:txBody>
      </p:sp>
      <p:pic>
        <p:nvPicPr>
          <p:cNvPr id="5" name="Picture 4" descr="A diagram of a process&#10;&#10;Description automatically generated">
            <a:extLst>
              <a:ext uri="{FF2B5EF4-FFF2-40B4-BE49-F238E27FC236}">
                <a16:creationId xmlns:a16="http://schemas.microsoft.com/office/drawing/2014/main" id="{EE272532-CE1C-4088-FDFE-2B57B9B3D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9684" y="3192134"/>
            <a:ext cx="5962602" cy="260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56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3E51-2049-93F9-6BF2-F6053ACF6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Fact Table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Mapping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8DCD2B3F-5084-D569-056A-E93B0CF6C5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882955"/>
            <a:ext cx="7315200" cy="3082564"/>
          </a:xfrm>
        </p:spPr>
      </p:pic>
    </p:spTree>
    <p:extLst>
      <p:ext uri="{BB962C8B-B14F-4D97-AF65-F5344CB8AC3E}">
        <p14:creationId xmlns:p14="http://schemas.microsoft.com/office/powerpoint/2010/main" val="861306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BF8DA-6F1E-6103-27EC-A70A4C04D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Fact Table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Mapping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(iconic)</a:t>
            </a:r>
            <a:endParaRPr lang="en-IN" dirty="0"/>
          </a:p>
        </p:txBody>
      </p:sp>
      <p:pic>
        <p:nvPicPr>
          <p:cNvPr id="6" name="Content Placeholder 5" descr="A diagram of a software flow&#10;&#10;Description automatically generated with medium confidence">
            <a:extLst>
              <a:ext uri="{FF2B5EF4-FFF2-40B4-BE49-F238E27FC236}">
                <a16:creationId xmlns:a16="http://schemas.microsoft.com/office/drawing/2014/main" id="{6BE84973-9F57-7873-6A70-BBCA6CF38B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03688" y="2166873"/>
            <a:ext cx="4845299" cy="2514729"/>
          </a:xfrm>
        </p:spPr>
      </p:pic>
    </p:spTree>
    <p:extLst>
      <p:ext uri="{BB962C8B-B14F-4D97-AF65-F5344CB8AC3E}">
        <p14:creationId xmlns:p14="http://schemas.microsoft.com/office/powerpoint/2010/main" val="1844701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8EC0C6-8B0E-3422-BA89-FF4B6048C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287E7-535D-491A-BDF4-B2FEB6A9F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291" y="864108"/>
            <a:ext cx="3038921" cy="1041847"/>
          </a:xfrm>
        </p:spPr>
        <p:txBody>
          <a:bodyPr>
            <a:normAutofit/>
          </a:bodyPr>
          <a:lstStyle/>
          <a:p>
            <a:r>
              <a:rPr lang="en-I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Transformations</a:t>
            </a:r>
            <a:br>
              <a:rPr lang="en-I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0E9CD-F6DB-8CC6-43DF-42E8E276F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latin typeface="Amasis MT Pro Black" panose="02040A04050005020304" pitchFamily="18" charset="0"/>
              </a:rPr>
              <a:t>Expression:</a:t>
            </a:r>
          </a:p>
          <a:p>
            <a:pPr marL="0" indent="0">
              <a:buNone/>
            </a:pPr>
            <a:r>
              <a:rPr lang="en-IN" dirty="0">
                <a:latin typeface="Amasis MT Pro Black" panose="02040A04050005020304" pitchFamily="18" charset="0"/>
              </a:rPr>
              <a:t>   density= Population/land area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>
                <a:effectLst/>
                <a:latin typeface="Amasis MT Pro Black" panose="02040A04050005020304" pitchFamily="18" charset="0"/>
              </a:rPr>
              <a:t>LookUp: source base Lookup.</a:t>
            </a:r>
            <a:endParaRPr lang="en-US" dirty="0">
              <a:effectLst/>
              <a:latin typeface="-apple-system"/>
            </a:endParaRPr>
          </a:p>
          <a:p>
            <a:pPr marL="0" indent="0">
              <a:buNone/>
            </a:pPr>
            <a:endParaRPr lang="en-IN" dirty="0">
              <a:latin typeface="-apple-system"/>
            </a:endParaRPr>
          </a:p>
          <a:p>
            <a:pPr marL="0" indent="0">
              <a:buNone/>
            </a:pPr>
            <a:endParaRPr lang="en-IN" dirty="0">
              <a:effectLst/>
              <a:latin typeface="-apple-system"/>
            </a:endParaRP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19D656-68C2-56DE-A792-4024A0C4AC73}"/>
              </a:ext>
            </a:extLst>
          </p:cNvPr>
          <p:cNvSpPr txBox="1"/>
          <p:nvPr/>
        </p:nvSpPr>
        <p:spPr>
          <a:xfrm>
            <a:off x="269506" y="2415940"/>
            <a:ext cx="29357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0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masis MT Pro Black" panose="02040A04050005020304" pitchFamily="18" charset="0"/>
                <a:ea typeface="+mn-ea"/>
                <a:cs typeface="+mn-cs"/>
              </a:rPr>
              <a:t>Expression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2000" dirty="0">
                <a:solidFill>
                  <a:srgbClr val="FFFFFF">
                    <a:lumMod val="95000"/>
                  </a:srgbClr>
                </a:solidFill>
                <a:latin typeface="Amasis MT Pro Black" panose="02040A04050005020304" pitchFamily="18" charset="0"/>
              </a:rPr>
              <a:t>LookUp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masis MT Pro Black" panose="02040A040500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85526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072F8-41CE-48BE-3C02-13D11BF72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 Black" panose="02070A03080606020203" pitchFamily="18" charset="0"/>
              </a:rPr>
              <a:t>Fact Table</a:t>
            </a:r>
            <a:b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 Black" panose="02070A03080606020203" pitchFamily="18" charset="0"/>
              </a:rPr>
              <a:t>Output</a:t>
            </a:r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0CC6A3D5-6C60-684E-AD2F-2874D6138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7307" y="696963"/>
            <a:ext cx="5550185" cy="545493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5B5DDEB-1A04-5A2D-E6CD-C3E6505786B1}"/>
              </a:ext>
            </a:extLst>
          </p:cNvPr>
          <p:cNvSpPr/>
          <p:nvPr/>
        </p:nvSpPr>
        <p:spPr>
          <a:xfrm>
            <a:off x="9662160" y="1259840"/>
            <a:ext cx="792480" cy="4805680"/>
          </a:xfrm>
          <a:prstGeom prst="rect">
            <a:avLst/>
          </a:prstGeom>
          <a:solidFill>
            <a:srgbClr val="92D050">
              <a:alpha val="32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9059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A3335-18C3-A8BF-F42C-39439134C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 Black" panose="02070A03080606020203" pitchFamily="18" charset="0"/>
              </a:rPr>
              <a:t>Work Flow</a:t>
            </a:r>
            <a:b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 Black" panose="02070A03080606020203" pitchFamily="18" charset="0"/>
              </a:rPr>
            </a:br>
            <a:b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Bodoni MT Black" panose="02070A03080606020203" pitchFamily="18" charset="0"/>
              </a:rPr>
            </a:br>
            <a:endParaRPr lang="en-IN" sz="2000" dirty="0">
              <a:solidFill>
                <a:schemeClr val="bg1"/>
              </a:solidFill>
              <a:latin typeface="Bodoni MT Black" panose="02070A03080606020203" pitchFamily="18" charset="0"/>
            </a:endParaRP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FE677984-9E1D-3670-CBED-72DADC9155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2109049"/>
            <a:ext cx="7315200" cy="2630377"/>
          </a:xfrm>
        </p:spPr>
      </p:pic>
    </p:spTree>
    <p:extLst>
      <p:ext uri="{BB962C8B-B14F-4D97-AF65-F5344CB8AC3E}">
        <p14:creationId xmlns:p14="http://schemas.microsoft.com/office/powerpoint/2010/main" val="33536191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E7C7-698C-C205-FE81-CE03EED18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Work Flow Monitor</a:t>
            </a:r>
            <a:b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</a:br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Result: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EF38C142-78F3-F03E-86D0-CB2EF0BBB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758308"/>
            <a:ext cx="7315200" cy="3331859"/>
          </a:xfrm>
        </p:spPr>
      </p:pic>
    </p:spTree>
    <p:extLst>
      <p:ext uri="{BB962C8B-B14F-4D97-AF65-F5344CB8AC3E}">
        <p14:creationId xmlns:p14="http://schemas.microsoft.com/office/powerpoint/2010/main" val="1983523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F5A4-45E7-AAB9-ACF0-E3266DD0F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1200" dirty="0">
                <a:solidFill>
                  <a:schemeClr val="tx1"/>
                </a:solidFill>
                <a:latin typeface="Amasis MT Pro Black" panose="02040A04050005020304" pitchFamily="18" charset="0"/>
              </a:rPr>
              <a:t>ETL Validations</a:t>
            </a:r>
            <a:br>
              <a:rPr lang="en-US" sz="3600" u="sng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FC720F-0210-85AC-63B3-48B8F1A05DCA}"/>
              </a:ext>
            </a:extLst>
          </p:cNvPr>
          <p:cNvSpPr txBox="1"/>
          <p:nvPr/>
        </p:nvSpPr>
        <p:spPr>
          <a:xfrm>
            <a:off x="5171440" y="1574800"/>
            <a:ext cx="446024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u="sng" dirty="0"/>
              <a:t>Validations:</a:t>
            </a:r>
          </a:p>
          <a:p>
            <a:r>
              <a:rPr lang="en-US" sz="18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masis MT Pro Black" panose="02040A04050005020304" pitchFamily="18" charset="0"/>
                <a:ea typeface="+mj-ea"/>
                <a:cs typeface="+mj-cs"/>
              </a:rPr>
              <a:t>1)Count Validation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masis MT Pro Black" panose="02040A04050005020304" pitchFamily="18" charset="0"/>
                <a:ea typeface="+mj-ea"/>
                <a:cs typeface="+mj-cs"/>
              </a:rPr>
              <a:t>2) Data Validation</a:t>
            </a:r>
          </a:p>
          <a:p>
            <a:r>
              <a:rPr lang="en-US" sz="18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Amasis MT Pro Black" panose="02040A04050005020304" pitchFamily="18" charset="0"/>
                <a:ea typeface="+mj-ea"/>
                <a:cs typeface="+mj-cs"/>
              </a:rPr>
              <a:t>3) Null Character Validation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masis MT Pro Black" panose="02040A04050005020304" pitchFamily="18" charset="0"/>
                <a:ea typeface="+mj-ea"/>
                <a:cs typeface="+mj-cs"/>
              </a:rPr>
              <a:t>4) Duplicate Validation</a:t>
            </a:r>
            <a:endParaRPr lang="en-US" sz="1800" kern="1200" dirty="0">
              <a:solidFill>
                <a:schemeClr val="tx1">
                  <a:lumMod val="50000"/>
                  <a:lumOff val="50000"/>
                </a:schemeClr>
              </a:solidFill>
              <a:latin typeface="Amasis MT Pro Black" panose="02040A04050005020304" pitchFamily="18" charset="0"/>
              <a:ea typeface="+mj-ea"/>
              <a:cs typeface="+mj-cs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97450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Count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(Country)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2D52D2E6-9FEA-B399-5BD9-155B927436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24" t="9252" r="38983" b="24822"/>
          <a:stretch/>
        </p:blipFill>
        <p:spPr>
          <a:xfrm>
            <a:off x="3973642" y="1584960"/>
            <a:ext cx="3342640" cy="368808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0613453-7B91-5B4F-BE22-CC6A10201C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60" t="8751" r="28909" b="23596"/>
          <a:stretch/>
        </p:blipFill>
        <p:spPr>
          <a:xfrm>
            <a:off x="7945120" y="1584960"/>
            <a:ext cx="3535680" cy="36880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4297F6-8B0C-722E-23D8-F120C2B2CC72}"/>
              </a:ext>
            </a:extLst>
          </p:cNvPr>
          <p:cNvSpPr txBox="1"/>
          <p:nvPr/>
        </p:nvSpPr>
        <p:spPr>
          <a:xfrm>
            <a:off x="4846320" y="955040"/>
            <a:ext cx="177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masis MT Pro Black" panose="02040A04050005020304" pitchFamily="18" charset="0"/>
              </a:rPr>
              <a:t>Source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7EC576-F74E-BF93-8C8A-9F26814EBF56}"/>
              </a:ext>
            </a:extLst>
          </p:cNvPr>
          <p:cNvSpPr txBox="1"/>
          <p:nvPr/>
        </p:nvSpPr>
        <p:spPr>
          <a:xfrm>
            <a:off x="8554720" y="863600"/>
            <a:ext cx="177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masis MT Pro Black" panose="02040A04050005020304" pitchFamily="18" charset="0"/>
              </a:rPr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3196335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Count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(Population)</a:t>
            </a:r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DEA5204E-BFBD-D9C5-CB0E-ED5380DAC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1" t="10370" r="44275" b="10254"/>
          <a:stretch/>
        </p:blipFill>
        <p:spPr>
          <a:xfrm>
            <a:off x="4084860" y="1658782"/>
            <a:ext cx="3311619" cy="42926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4297F6-8B0C-722E-23D8-F120C2B2CC72}"/>
              </a:ext>
            </a:extLst>
          </p:cNvPr>
          <p:cNvSpPr txBox="1"/>
          <p:nvPr/>
        </p:nvSpPr>
        <p:spPr>
          <a:xfrm>
            <a:off x="4846320" y="955040"/>
            <a:ext cx="177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masis MT Pro Black" panose="02040A04050005020304" pitchFamily="18" charset="0"/>
              </a:rPr>
              <a:t>Source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7EC576-F74E-BF93-8C8A-9F26814EBF56}"/>
              </a:ext>
            </a:extLst>
          </p:cNvPr>
          <p:cNvSpPr txBox="1"/>
          <p:nvPr/>
        </p:nvSpPr>
        <p:spPr>
          <a:xfrm>
            <a:off x="8554720" y="863600"/>
            <a:ext cx="177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masis MT Pro Black" panose="02040A04050005020304" pitchFamily="18" charset="0"/>
              </a:rPr>
              <a:t>Target</a:t>
            </a: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4CC5F67A-09FF-31B3-F798-01609AE1FC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9" t="9940" r="46344" b="16119"/>
          <a:stretch/>
        </p:blipFill>
        <p:spPr>
          <a:xfrm>
            <a:off x="7916802" y="1600708"/>
            <a:ext cx="2842637" cy="421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6531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Count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(Fact Table)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4297F6-8B0C-722E-23D8-F120C2B2CC72}"/>
              </a:ext>
            </a:extLst>
          </p:cNvPr>
          <p:cNvSpPr txBox="1"/>
          <p:nvPr/>
        </p:nvSpPr>
        <p:spPr>
          <a:xfrm>
            <a:off x="4846320" y="955040"/>
            <a:ext cx="177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masis MT Pro Black" panose="02040A04050005020304" pitchFamily="18" charset="0"/>
              </a:rPr>
              <a:t>Source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7EC576-F74E-BF93-8C8A-9F26814EBF56}"/>
              </a:ext>
            </a:extLst>
          </p:cNvPr>
          <p:cNvSpPr txBox="1"/>
          <p:nvPr/>
        </p:nvSpPr>
        <p:spPr>
          <a:xfrm>
            <a:off x="8554720" y="863600"/>
            <a:ext cx="177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masis MT Pro Black" panose="02040A04050005020304" pitchFamily="18" charset="0"/>
              </a:rPr>
              <a:t>Target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560D67CD-07FA-9001-38B3-40B0F10E29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3" t="5294" r="51068" b="24021"/>
          <a:stretch/>
        </p:blipFill>
        <p:spPr>
          <a:xfrm>
            <a:off x="4133428" y="1584960"/>
            <a:ext cx="2866812" cy="4704080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9D1AA51E-A11B-F531-C3E2-7AA1A765E3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2" t="8653" r="50000" b="19761"/>
          <a:stretch/>
        </p:blipFill>
        <p:spPr>
          <a:xfrm>
            <a:off x="7916832" y="1584960"/>
            <a:ext cx="2588608" cy="438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5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F4C4-EFCA-1D7A-5B90-903E5E7FD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E8FC8-AAB5-17E1-7777-9798E36CF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016116" cy="327458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IN" dirty="0">
                <a:solidFill>
                  <a:srgbClr val="FFFFFF"/>
                </a:solidFill>
                <a:latin typeface="Amasis MT Pro Black" panose="02040A04050005020304" pitchFamily="18" charset="0"/>
              </a:rPr>
              <a:t>The source is a Flat File.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C300E8-0C44-95D2-ED01-F21C74C39668}"/>
              </a:ext>
            </a:extLst>
          </p:cNvPr>
          <p:cNvSpPr txBox="1"/>
          <p:nvPr/>
        </p:nvSpPr>
        <p:spPr>
          <a:xfrm>
            <a:off x="6814159" y="601249"/>
            <a:ext cx="2467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masis MT Pro Black" panose="02040A04050005020304" pitchFamily="18" charset="0"/>
              </a:rPr>
              <a:t>Country Dim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47BEAD49-6C85-A915-5C3E-332B30F05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8642" y="1123837"/>
            <a:ext cx="5468536" cy="496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3476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Data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(Country)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F2BC81E-A15C-7F4A-65DA-0456CB0077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7" t="10227" r="13161" b="33885"/>
          <a:stretch/>
        </p:blipFill>
        <p:spPr>
          <a:xfrm>
            <a:off x="4663440" y="1249680"/>
            <a:ext cx="6786880" cy="47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7893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2CC3814-07C9-E677-7850-5FF6EB5BEE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8" t="12452" r="17941" b="35113"/>
          <a:stretch/>
        </p:blipFill>
        <p:spPr>
          <a:xfrm>
            <a:off x="3596640" y="431742"/>
            <a:ext cx="7471416" cy="31648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FBA307-3005-57AD-DE2F-A93E8C48AD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8" t="9419" r="37570" b="34138"/>
          <a:stretch/>
        </p:blipFill>
        <p:spPr>
          <a:xfrm>
            <a:off x="3716786" y="3733800"/>
            <a:ext cx="7471416" cy="25146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E8A37179-A1C3-E818-F28B-6F17F4E67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Data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(Population ,Fact Table)</a:t>
            </a:r>
          </a:p>
        </p:txBody>
      </p:sp>
    </p:spTree>
    <p:extLst>
      <p:ext uri="{BB962C8B-B14F-4D97-AF65-F5344CB8AC3E}">
        <p14:creationId xmlns:p14="http://schemas.microsoft.com/office/powerpoint/2010/main" val="30010692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kern="1200" dirty="0">
                <a:solidFill>
                  <a:schemeClr val="tx1"/>
                </a:solidFill>
                <a:latin typeface="Amasis MT Pro Black" panose="02040A04050005020304" pitchFamily="18" charset="0"/>
              </a:rPr>
              <a:t>Null Character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(Country)</a:t>
            </a:r>
          </a:p>
        </p:txBody>
      </p:sp>
      <p:pic>
        <p:nvPicPr>
          <p:cNvPr id="4" name="Picture 3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1663F2FE-EB36-D8BA-C918-E92B7A691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246" y="305396"/>
            <a:ext cx="7225748" cy="584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848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kern="1200" dirty="0">
                <a:solidFill>
                  <a:schemeClr val="tx1"/>
                </a:solidFill>
                <a:latin typeface="Amasis MT Pro Black" panose="02040A04050005020304" pitchFamily="18" charset="0"/>
              </a:rPr>
              <a:t>Null Character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(Population)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3F88AC0-E2C1-95E7-BFCF-D9FD41A4C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486" y="386676"/>
            <a:ext cx="7225748" cy="592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5365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kern="1200" dirty="0">
                <a:solidFill>
                  <a:schemeClr val="tx1"/>
                </a:solidFill>
                <a:latin typeface="Amasis MT Pro Black" panose="02040A04050005020304" pitchFamily="18" charset="0"/>
              </a:rPr>
              <a:t>Null Character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(Fact Table)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9FE5FE4-575F-EA7F-0742-FE329783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5366" y="615751"/>
            <a:ext cx="7225748" cy="540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79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kern="1200" dirty="0">
                <a:solidFill>
                  <a:schemeClr val="tx1"/>
                </a:solidFill>
                <a:latin typeface="Amasis MT Pro Black" panose="02040A04050005020304" pitchFamily="18" charset="0"/>
              </a:rPr>
              <a:t>Duplicate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(Country)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B9D9BBC7-A503-13B3-496E-B479B16E5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606" y="570627"/>
            <a:ext cx="7225748" cy="553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8493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kern="1200" dirty="0">
                <a:solidFill>
                  <a:schemeClr val="tx1"/>
                </a:solidFill>
                <a:latin typeface="Amasis MT Pro Black" panose="02040A04050005020304" pitchFamily="18" charset="0"/>
              </a:rPr>
              <a:t>Duplicate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(Population)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1F0E765-2225-70A0-1290-47634FDC68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806" y="376516"/>
            <a:ext cx="7225748" cy="592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7646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E0F-DFAA-1B2E-0E99-C5898CFF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kern="1200" dirty="0">
                <a:solidFill>
                  <a:schemeClr val="tx1"/>
                </a:solidFill>
                <a:latin typeface="Amasis MT Pro Black" panose="02040A04050005020304" pitchFamily="18" charset="0"/>
              </a:rPr>
              <a:t>Duplicate Validation</a:t>
            </a:r>
            <a:b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dirty="0">
                <a:solidFill>
                  <a:schemeClr val="tx1"/>
                </a:solidFill>
                <a:latin typeface="Amasis MT Pro Black" panose="02040A04050005020304" pitchFamily="18" charset="0"/>
              </a:rPr>
              <a:t>(Fact Table)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A47DB8E-C8C2-5550-E0BC-DB227CF14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0966" y="452629"/>
            <a:ext cx="7225748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5950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0EBE0-4AE4-90B1-E056-A5155FB24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Conclusion</a:t>
            </a:r>
            <a:br>
              <a:rPr lang="en-US" sz="3600" u="sng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7F103-940F-2F1D-33B8-CEBD2DAC3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masis MT Pro Black" panose="02040A04050005020304" pitchFamily="18" charset="0"/>
              </a:rPr>
              <a:t>There are 2 dimension and one fact table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Amasis MT Pro Black" panose="02040A040500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masis MT Pro Black" panose="02040A04050005020304" pitchFamily="18" charset="0"/>
              </a:rPr>
              <a:t>Country and Population tables are the dimension tables and world population table is the fact table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Amasis MT Pro Black" panose="02040A04050005020304" pitchFamily="18" charset="0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masis MT Pro Black" panose="02040A04050005020304" pitchFamily="18" charset="0"/>
              </a:rPr>
              <a:t>I have calculated the density of all 234 countries by dividing the population with land area using the required transformations.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13352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1B8DD-63C4-5156-6C48-0935D99A0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6600" dirty="0">
                <a:latin typeface="Bodoni MT Black" panose="02070A030806060202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48004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F4C4-EFCA-1D7A-5B90-903E5E7FD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Source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C300E8-0C44-95D2-ED01-F21C74C39668}"/>
              </a:ext>
            </a:extLst>
          </p:cNvPr>
          <p:cNvSpPr txBox="1"/>
          <p:nvPr/>
        </p:nvSpPr>
        <p:spPr>
          <a:xfrm>
            <a:off x="6814159" y="601249"/>
            <a:ext cx="29191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masis MT Pro Black" panose="02040A04050005020304" pitchFamily="18" charset="0"/>
              </a:rPr>
              <a:t>Population Dim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F6B4A8A-B5F7-99D6-A417-258FC78F9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b="17079"/>
          <a:stretch/>
        </p:blipFill>
        <p:spPr>
          <a:xfrm>
            <a:off x="5516128" y="1123837"/>
            <a:ext cx="4390024" cy="51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130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F4C4-EFCA-1D7A-5B90-903E5E7FD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Source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C300E8-0C44-95D2-ED01-F21C74C39668}"/>
              </a:ext>
            </a:extLst>
          </p:cNvPr>
          <p:cNvSpPr txBox="1"/>
          <p:nvPr/>
        </p:nvSpPr>
        <p:spPr>
          <a:xfrm>
            <a:off x="6814159" y="601249"/>
            <a:ext cx="2467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masis MT Pro Black" panose="02040A04050005020304" pitchFamily="18" charset="0"/>
              </a:rPr>
              <a:t>Fact Table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007481C-EC1D-C90F-80DA-6F497F421F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60" b="18319"/>
          <a:stretch/>
        </p:blipFill>
        <p:spPr>
          <a:xfrm>
            <a:off x="5816515" y="1348673"/>
            <a:ext cx="3302170" cy="490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21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1A50D-409B-4AF4-41FF-594FC8B25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</p:spPr>
        <p:txBody>
          <a:bodyPr anchor="b">
            <a:normAutofit/>
          </a:bodyPr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Staging</a:t>
            </a: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425C9-0CDF-6E3F-E1B4-15CD564FB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32" y="3039979"/>
            <a:ext cx="3324655" cy="1512770"/>
          </a:xfrm>
        </p:spPr>
        <p:txBody>
          <a:bodyPr anchor="t">
            <a:normAutofit/>
          </a:bodyPr>
          <a:lstStyle/>
          <a:p>
            <a:r>
              <a:rPr lang="en-IN" sz="1800" dirty="0">
                <a:solidFill>
                  <a:srgbClr val="FFFFFF"/>
                </a:solidFill>
                <a:latin typeface="Amasis MT Pro Black" panose="02040A04050005020304" pitchFamily="18" charset="0"/>
              </a:rPr>
              <a:t>Converting my flat file source into a relational table using the below mapping.</a:t>
            </a:r>
          </a:p>
          <a:p>
            <a:endParaRPr lang="en-IN" sz="1800" dirty="0">
              <a:solidFill>
                <a:srgbClr val="FFFFFF"/>
              </a:solidFill>
              <a:latin typeface="Amasis MT Pro Black" panose="02040A04050005020304" pitchFamily="18" charset="0"/>
            </a:endParaRPr>
          </a:p>
          <a:p>
            <a:endParaRPr lang="en-IN" sz="1800" dirty="0">
              <a:solidFill>
                <a:srgbClr val="FFFFFF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FA7D98-8423-6A68-D63F-36A70E60B801}"/>
              </a:ext>
            </a:extLst>
          </p:cNvPr>
          <p:cNvSpPr txBox="1"/>
          <p:nvPr/>
        </p:nvSpPr>
        <p:spPr>
          <a:xfrm>
            <a:off x="6888886" y="754505"/>
            <a:ext cx="29667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Amasis MT Pro Black" panose="02040A04050005020304" pitchFamily="18" charset="0"/>
              </a:rPr>
              <a:t>Country Staging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DF615139-8EA8-B119-9769-581199A51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077" y="1761181"/>
            <a:ext cx="7696875" cy="363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492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66F05-F408-D8C5-0AC8-49D2DFA49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Staging</a:t>
            </a:r>
            <a:b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Output</a:t>
            </a:r>
            <a:b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(Country   </a:t>
            </a:r>
            <a:b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    Dim)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BF046CB5-506D-C895-AC39-CB4B38A0F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5879" y="863600"/>
            <a:ext cx="5940918" cy="5121275"/>
          </a:xfrm>
        </p:spPr>
      </p:pic>
    </p:spTree>
    <p:extLst>
      <p:ext uri="{BB962C8B-B14F-4D97-AF65-F5344CB8AC3E}">
        <p14:creationId xmlns:p14="http://schemas.microsoft.com/office/powerpoint/2010/main" val="76217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1A50D-409B-4AF4-41FF-594FC8B25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1038177"/>
          </a:xfrm>
        </p:spPr>
        <p:txBody>
          <a:bodyPr anchor="b">
            <a:normAutofit/>
          </a:bodyPr>
          <a:lstStyle/>
          <a:p>
            <a:r>
              <a:rPr lang="en-IN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Staging</a:t>
            </a:r>
            <a:r>
              <a:rPr lang="en-I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Bodoni MT Black" panose="02070A03080606020203" pitchFamily="18" charset="0"/>
              </a:rPr>
              <a:t>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425C9-0CDF-6E3F-E1B4-15CD564FB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32" y="3039979"/>
            <a:ext cx="3324655" cy="1512770"/>
          </a:xfrm>
        </p:spPr>
        <p:txBody>
          <a:bodyPr anchor="t">
            <a:normAutofit/>
          </a:bodyPr>
          <a:lstStyle/>
          <a:p>
            <a:r>
              <a:rPr lang="en-IN" sz="1800" dirty="0">
                <a:solidFill>
                  <a:srgbClr val="FFFFFF"/>
                </a:solidFill>
                <a:latin typeface="Amasis MT Pro Black" panose="02040A04050005020304" pitchFamily="18" charset="0"/>
              </a:rPr>
              <a:t>Converting my flat file source into a relational table using the below mapping.</a:t>
            </a:r>
          </a:p>
          <a:p>
            <a:endParaRPr lang="en-IN" sz="1800" dirty="0">
              <a:solidFill>
                <a:srgbClr val="FFFFFF"/>
              </a:solidFill>
              <a:latin typeface="Amasis MT Pro Black" panose="02040A04050005020304" pitchFamily="18" charset="0"/>
            </a:endParaRPr>
          </a:p>
          <a:p>
            <a:endParaRPr lang="en-IN" sz="1800" dirty="0">
              <a:solidFill>
                <a:srgbClr val="FFFFFF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FA7D98-8423-6A68-D63F-36A70E60B801}"/>
              </a:ext>
            </a:extLst>
          </p:cNvPr>
          <p:cNvSpPr txBox="1"/>
          <p:nvPr/>
        </p:nvSpPr>
        <p:spPr>
          <a:xfrm>
            <a:off x="6275109" y="893004"/>
            <a:ext cx="3683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Amasis MT Pro Black" panose="02040A04050005020304" pitchFamily="18" charset="0"/>
              </a:rPr>
              <a:t>population Staging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6F8BF7D-D865-F1B6-D715-570D95F54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698" y="2050059"/>
            <a:ext cx="7697995" cy="349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919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66F05-F408-D8C5-0AC8-49D2DFA49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Staging</a:t>
            </a:r>
            <a:b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Output</a:t>
            </a:r>
            <a:b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(Population  </a:t>
            </a:r>
            <a:b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</a:br>
            <a:r>
              <a:rPr lang="en-IN" b="1" dirty="0">
                <a:solidFill>
                  <a:schemeClr val="tx1"/>
                </a:solidFill>
                <a:latin typeface="Amasis MT Pro Black" panose="02040A04050005020304" pitchFamily="18" charset="0"/>
              </a:rPr>
              <a:t>    Dim)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E58021D6-CA4F-6D71-984C-C62894FBC5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6353" y="863600"/>
            <a:ext cx="5199970" cy="5121275"/>
          </a:xfrm>
        </p:spPr>
      </p:pic>
    </p:spTree>
    <p:extLst>
      <p:ext uri="{BB962C8B-B14F-4D97-AF65-F5344CB8AC3E}">
        <p14:creationId xmlns:p14="http://schemas.microsoft.com/office/powerpoint/2010/main" val="136822328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436</TotalTime>
  <Words>447</Words>
  <Application>Microsoft Office PowerPoint</Application>
  <PresentationFormat>Widescreen</PresentationFormat>
  <Paragraphs>105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Amasis MT Pro Black</vt:lpstr>
      <vt:lpstr>-apple-system</vt:lpstr>
      <vt:lpstr>Arial</vt:lpstr>
      <vt:lpstr>Bodoni MT Black</vt:lpstr>
      <vt:lpstr>Corbel</vt:lpstr>
      <vt:lpstr>inherit</vt:lpstr>
      <vt:lpstr>Wingdings</vt:lpstr>
      <vt:lpstr>Wingdings 2</vt:lpstr>
      <vt:lpstr>Frame</vt:lpstr>
      <vt:lpstr>WORLD POPULATION ANALYSIS</vt:lpstr>
      <vt:lpstr>ETL</vt:lpstr>
      <vt:lpstr>Source</vt:lpstr>
      <vt:lpstr>Source</vt:lpstr>
      <vt:lpstr>Source</vt:lpstr>
      <vt:lpstr>Staging Area</vt:lpstr>
      <vt:lpstr>Staging Output (Country        Dim)</vt:lpstr>
      <vt:lpstr>Staging Area</vt:lpstr>
      <vt:lpstr>Staging Output (Population       Dim)</vt:lpstr>
      <vt:lpstr>Staging Area</vt:lpstr>
      <vt:lpstr>Staging Output (Country        Dim)</vt:lpstr>
      <vt:lpstr>Country Mapping</vt:lpstr>
      <vt:lpstr>Country Mapping (iconic)</vt:lpstr>
      <vt:lpstr>Transformations Used</vt:lpstr>
      <vt:lpstr>Country Output</vt:lpstr>
      <vt:lpstr>Population Mapping</vt:lpstr>
      <vt:lpstr>Population Mapping (iconic)</vt:lpstr>
      <vt:lpstr>Transformations Used</vt:lpstr>
      <vt:lpstr>Population Output</vt:lpstr>
      <vt:lpstr>Fact Table Mapping</vt:lpstr>
      <vt:lpstr>Fact Table Mapping (iconic)</vt:lpstr>
      <vt:lpstr>Transformations Used</vt:lpstr>
      <vt:lpstr>Fact Table Output</vt:lpstr>
      <vt:lpstr>Work Flow  </vt:lpstr>
      <vt:lpstr>Work Flow Monitor Result:</vt:lpstr>
      <vt:lpstr>ETL Validations </vt:lpstr>
      <vt:lpstr>Count validation (Country)</vt:lpstr>
      <vt:lpstr>Count validation (Population)</vt:lpstr>
      <vt:lpstr>Count validation (Fact Table)</vt:lpstr>
      <vt:lpstr>Data validation (Country)</vt:lpstr>
      <vt:lpstr>Data validation (Population ,Fact Table)</vt:lpstr>
      <vt:lpstr>Null Character Validation (Country)</vt:lpstr>
      <vt:lpstr>Null Character Validation (Population)</vt:lpstr>
      <vt:lpstr>Null Character Validation (Fact Table)</vt:lpstr>
      <vt:lpstr>Duplicate Validation (Country)</vt:lpstr>
      <vt:lpstr>Duplicate Validation (Population)</vt:lpstr>
      <vt:lpstr>Duplicate Validation (Fact Table)</vt:lpstr>
      <vt:lpstr>Conclusion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Management System</dc:title>
  <dc:creator>Giridhar, Galla (Contractor)</dc:creator>
  <cp:lastModifiedBy>Giridhar, Galla (Contractor)</cp:lastModifiedBy>
  <cp:revision>1</cp:revision>
  <dcterms:created xsi:type="dcterms:W3CDTF">2024-03-26T14:39:39Z</dcterms:created>
  <dcterms:modified xsi:type="dcterms:W3CDTF">2024-04-24T04:56:19Z</dcterms:modified>
</cp:coreProperties>
</file>

<file path=docProps/thumbnail.jpeg>
</file>